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4" r:id="rId2"/>
    <p:sldId id="321" r:id="rId3"/>
    <p:sldId id="269" r:id="rId4"/>
    <p:sldId id="260" r:id="rId5"/>
    <p:sldId id="265" r:id="rId6"/>
    <p:sldId id="266" r:id="rId7"/>
    <p:sldId id="278" r:id="rId8"/>
    <p:sldId id="279" r:id="rId9"/>
    <p:sldId id="280" r:id="rId10"/>
    <p:sldId id="281" r:id="rId11"/>
    <p:sldId id="283" r:id="rId12"/>
    <p:sldId id="300" r:id="rId13"/>
    <p:sldId id="322" r:id="rId14"/>
    <p:sldId id="301" r:id="rId15"/>
    <p:sldId id="306" r:id="rId16"/>
    <p:sldId id="302" r:id="rId17"/>
    <p:sldId id="303" r:id="rId18"/>
    <p:sldId id="304" r:id="rId19"/>
    <p:sldId id="284" r:id="rId20"/>
    <p:sldId id="299" r:id="rId21"/>
    <p:sldId id="267" r:id="rId22"/>
    <p:sldId id="268" r:id="rId23"/>
    <p:sldId id="270" r:id="rId24"/>
    <p:sldId id="307" r:id="rId25"/>
    <p:sldId id="308" r:id="rId26"/>
    <p:sldId id="271" r:id="rId27"/>
    <p:sldId id="276" r:id="rId28"/>
    <p:sldId id="320" r:id="rId29"/>
  </p:sldIdLst>
  <p:sldSz cx="9144000" cy="6858000" type="screen4x3"/>
  <p:notesSz cx="7102475" cy="102346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864">
          <p15:clr>
            <a:srgbClr val="A4A3A4"/>
          </p15:clr>
        </p15:guide>
        <p15:guide id="3" pos="576">
          <p15:clr>
            <a:srgbClr val="A4A3A4"/>
          </p15:clr>
        </p15:guide>
        <p15:guide id="4" pos="5472">
          <p15:clr>
            <a:srgbClr val="A4A3A4"/>
          </p15:clr>
        </p15:guide>
        <p15:guide id="5" pos="3024">
          <p15:clr>
            <a:srgbClr val="A4A3A4"/>
          </p15:clr>
        </p15:guide>
        <p15:guide id="6" pos="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3E880"/>
    <a:srgbClr val="95DD8B"/>
    <a:srgbClr val="222268"/>
    <a:srgbClr val="E61E0F"/>
    <a:srgbClr val="DC291E"/>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1" autoAdjust="0"/>
    <p:restoredTop sz="94660"/>
  </p:normalViewPr>
  <p:slideViewPr>
    <p:cSldViewPr showGuides="1">
      <p:cViewPr varScale="1">
        <p:scale>
          <a:sx n="72" d="100"/>
          <a:sy n="72" d="100"/>
        </p:scale>
        <p:origin x="1250" y="38"/>
      </p:cViewPr>
      <p:guideLst>
        <p:guide orient="horz" pos="4032"/>
        <p:guide orient="horz" pos="864"/>
        <p:guide pos="576"/>
        <p:guide pos="5472"/>
        <p:guide pos="3024"/>
        <p:guide pos="8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defTabSz="990600" eaLnBrk="1" hangingPunct="1">
              <a:defRPr sz="1300">
                <a:latin typeface="Arial" pitchFamily="34" charset="0"/>
              </a:defRPr>
            </a:lvl1pPr>
          </a:lstStyle>
          <a:p>
            <a:pPr>
              <a:defRPr/>
            </a:pPr>
            <a:endParaRPr lang="en-US"/>
          </a:p>
        </p:txBody>
      </p:sp>
      <p:sp>
        <p:nvSpPr>
          <p:cNvPr id="5123" name="Rectangle 3"/>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algn="r" defTabSz="990600" eaLnBrk="1" hangingPunct="1">
              <a:defRPr sz="1300">
                <a:latin typeface="Arial" pitchFamily="34" charset="0"/>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defTabSz="990600" eaLnBrk="1" hangingPunct="1">
              <a:defRPr sz="1300">
                <a:latin typeface="Arial" pitchFamily="34" charset="0"/>
              </a:defRPr>
            </a:lvl1pPr>
          </a:lstStyle>
          <a:p>
            <a:pPr>
              <a:defRPr/>
            </a:pPr>
            <a:endParaRPr lang="en-US"/>
          </a:p>
        </p:txBody>
      </p:sp>
      <p:sp>
        <p:nvSpPr>
          <p:cNvPr id="5127" name="Rectangle 7"/>
          <p:cNvSpPr>
            <a:spLocks noGrp="1" noChangeArrowheads="1"/>
          </p:cNvSpPr>
          <p:nvPr>
            <p:ph type="sldNum" sz="quarter" idx="5"/>
          </p:nvPr>
        </p:nvSpPr>
        <p:spPr bwMode="auto">
          <a:xfrm>
            <a:off x="4022725"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algn="r" defTabSz="990600" eaLnBrk="1" hangingPunct="1">
              <a:defRPr sz="1300">
                <a:latin typeface="Arial" pitchFamily="34" charset="0"/>
              </a:defRPr>
            </a:lvl1pPr>
          </a:lstStyle>
          <a:p>
            <a:pPr>
              <a:defRPr/>
            </a:pPr>
            <a:fld id="{55A1E532-D646-4211-94FA-097D8CC33870}" type="slidenum">
              <a:rPr lang="en-US"/>
              <a:pPr>
                <a:defRPr/>
              </a:pPr>
              <a:t>‹N›</a:t>
            </a:fld>
            <a:endParaRPr lang="en-US"/>
          </a:p>
        </p:txBody>
      </p:sp>
    </p:spTree>
    <p:extLst>
      <p:ext uri="{BB962C8B-B14F-4D97-AF65-F5344CB8AC3E}">
        <p14:creationId xmlns:p14="http://schemas.microsoft.com/office/powerpoint/2010/main" val="1294610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CC27B3D5-E068-416A-B105-5F5411DB0E0D}" type="slidenum">
              <a:rPr lang="en-US" altLang="de-DE" smtClean="0"/>
              <a:pPr/>
              <a:t>1</a:t>
            </a:fld>
            <a:endParaRPr lang="en-US" altLang="de-DE" smtClean="0"/>
          </a:p>
        </p:txBody>
      </p:sp>
      <p:sp>
        <p:nvSpPr>
          <p:cNvPr id="58371" name="Rectangle 2"/>
          <p:cNvSpPr>
            <a:spLocks noGrp="1" noRot="1" noChangeAspect="1" noChangeArrowheads="1" noTextEdit="1"/>
          </p:cNvSpPr>
          <p:nvPr>
            <p:ph type="sldImg"/>
          </p:nvPr>
        </p:nvSpPr>
        <p:spPr>
          <a:xfrm>
            <a:off x="993775" y="768350"/>
            <a:ext cx="5114925" cy="3836988"/>
          </a:xfrm>
          <a:ln/>
        </p:spPr>
      </p:sp>
      <p:sp>
        <p:nvSpPr>
          <p:cNvPr id="58372"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411314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xfrm>
            <a:off x="993775" y="768350"/>
            <a:ext cx="5114925" cy="3836988"/>
          </a:xfrm>
          <a:ln/>
        </p:spPr>
      </p:sp>
      <p:sp>
        <p:nvSpPr>
          <p:cNvPr id="78851" name="Notizenplatzhalter 2"/>
          <p:cNvSpPr>
            <a:spLocks noGrp="1"/>
          </p:cNvSpPr>
          <p:nvPr>
            <p:ph type="body" idx="1"/>
          </p:nvPr>
        </p:nvSpPr>
        <p:spPr>
          <a:noFill/>
        </p:spPr>
        <p:txBody>
          <a:bodyPr/>
          <a:lstStyle/>
          <a:p>
            <a:r>
              <a:rPr lang="de-DE" altLang="de-DE" smtClean="0">
                <a:latin typeface="Arial" charset="0"/>
              </a:rPr>
              <a:t>Sequenziell auf Folien</a:t>
            </a:r>
          </a:p>
        </p:txBody>
      </p:sp>
      <p:sp>
        <p:nvSpPr>
          <p:cNvPr id="78852"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09A430CD-F785-4349-892A-F9AA5210AB9F}" type="slidenum">
              <a:rPr lang="en-US" altLang="de-DE" smtClean="0"/>
              <a:pPr/>
              <a:t>11</a:t>
            </a:fld>
            <a:endParaRPr lang="en-US" altLang="de-DE" smtClean="0"/>
          </a:p>
        </p:txBody>
      </p:sp>
    </p:spTree>
    <p:extLst>
      <p:ext uri="{BB962C8B-B14F-4D97-AF65-F5344CB8AC3E}">
        <p14:creationId xmlns:p14="http://schemas.microsoft.com/office/powerpoint/2010/main" val="306560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xfrm>
            <a:off x="993775" y="768350"/>
            <a:ext cx="5114925" cy="3836988"/>
          </a:xfrm>
          <a:ln/>
        </p:spPr>
      </p:sp>
      <p:sp>
        <p:nvSpPr>
          <p:cNvPr id="79875" name="Notizenplatzhalter 2"/>
          <p:cNvSpPr>
            <a:spLocks noGrp="1"/>
          </p:cNvSpPr>
          <p:nvPr>
            <p:ph type="body" idx="1"/>
          </p:nvPr>
        </p:nvSpPr>
        <p:spPr>
          <a:noFill/>
        </p:spPr>
        <p:txBody>
          <a:bodyPr/>
          <a:lstStyle/>
          <a:p>
            <a:r>
              <a:rPr lang="de-DE" altLang="de-DE" smtClean="0">
                <a:latin typeface="Arial" charset="0"/>
              </a:rPr>
              <a:t>Alles animiert</a:t>
            </a:r>
          </a:p>
        </p:txBody>
      </p:sp>
      <p:sp>
        <p:nvSpPr>
          <p:cNvPr id="79876"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339CF456-4127-4CF3-94C6-A27896529404}" type="slidenum">
              <a:rPr lang="en-US" altLang="de-DE" smtClean="0"/>
              <a:pPr/>
              <a:t>12</a:t>
            </a:fld>
            <a:endParaRPr lang="en-US" altLang="de-DE" smtClean="0"/>
          </a:p>
        </p:txBody>
      </p:sp>
    </p:spTree>
    <p:extLst>
      <p:ext uri="{BB962C8B-B14F-4D97-AF65-F5344CB8AC3E}">
        <p14:creationId xmlns:p14="http://schemas.microsoft.com/office/powerpoint/2010/main" val="240199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xfrm>
            <a:off x="993775" y="768350"/>
            <a:ext cx="5114925" cy="3836988"/>
          </a:xfrm>
          <a:ln/>
        </p:spPr>
      </p:sp>
      <p:sp>
        <p:nvSpPr>
          <p:cNvPr id="80899" name="Notizenplatzhalter 2"/>
          <p:cNvSpPr>
            <a:spLocks noGrp="1"/>
          </p:cNvSpPr>
          <p:nvPr>
            <p:ph type="body" idx="1"/>
          </p:nvPr>
        </p:nvSpPr>
        <p:spPr>
          <a:noFill/>
        </p:spPr>
        <p:txBody>
          <a:bodyPr/>
          <a:lstStyle/>
          <a:p>
            <a:r>
              <a:rPr lang="de-DE" altLang="de-DE" smtClean="0">
                <a:latin typeface="Arial" charset="0"/>
              </a:rPr>
              <a:t>Alles animiert</a:t>
            </a:r>
          </a:p>
        </p:txBody>
      </p:sp>
      <p:sp>
        <p:nvSpPr>
          <p:cNvPr id="80900"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1668D9F5-4812-44C6-98D5-EA663716B147}" type="slidenum">
              <a:rPr lang="en-US" altLang="de-DE" smtClean="0"/>
              <a:pPr/>
              <a:t>13</a:t>
            </a:fld>
            <a:endParaRPr lang="en-US" altLang="de-DE" smtClean="0"/>
          </a:p>
        </p:txBody>
      </p:sp>
    </p:spTree>
    <p:extLst>
      <p:ext uri="{BB962C8B-B14F-4D97-AF65-F5344CB8AC3E}">
        <p14:creationId xmlns:p14="http://schemas.microsoft.com/office/powerpoint/2010/main" val="289200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xfrm>
            <a:off x="993775" y="768350"/>
            <a:ext cx="5114925" cy="3836988"/>
          </a:xfrm>
          <a:ln/>
        </p:spPr>
      </p:sp>
      <p:sp>
        <p:nvSpPr>
          <p:cNvPr id="81923" name="Notizenplatzhalter 2"/>
          <p:cNvSpPr>
            <a:spLocks noGrp="1"/>
          </p:cNvSpPr>
          <p:nvPr>
            <p:ph type="body" idx="1"/>
          </p:nvPr>
        </p:nvSpPr>
        <p:spPr>
          <a:noFill/>
        </p:spPr>
        <p:txBody>
          <a:bodyPr/>
          <a:lstStyle/>
          <a:p>
            <a:r>
              <a:rPr lang="de-DE" altLang="de-DE" smtClean="0">
                <a:latin typeface="Arial" charset="0"/>
              </a:rPr>
              <a:t>Alles animiert</a:t>
            </a:r>
          </a:p>
        </p:txBody>
      </p:sp>
      <p:sp>
        <p:nvSpPr>
          <p:cNvPr id="81924"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FB0557B3-06D3-49BA-BE66-6F11B5FB8970}" type="slidenum">
              <a:rPr lang="en-US" altLang="de-DE" smtClean="0"/>
              <a:pPr/>
              <a:t>14</a:t>
            </a:fld>
            <a:endParaRPr lang="en-US" altLang="de-DE" smtClean="0"/>
          </a:p>
        </p:txBody>
      </p:sp>
    </p:spTree>
    <p:extLst>
      <p:ext uri="{BB962C8B-B14F-4D97-AF65-F5344CB8AC3E}">
        <p14:creationId xmlns:p14="http://schemas.microsoft.com/office/powerpoint/2010/main" val="251429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67A54358-54E5-429A-910A-CAF26B505B27}" type="slidenum">
              <a:rPr lang="en-US" altLang="de-DE" smtClean="0"/>
              <a:pPr/>
              <a:t>15</a:t>
            </a:fld>
            <a:endParaRPr lang="en-US" altLang="de-DE" smtClean="0"/>
          </a:p>
        </p:txBody>
      </p:sp>
      <p:sp>
        <p:nvSpPr>
          <p:cNvPr id="82947" name="Rectangle 2"/>
          <p:cNvSpPr>
            <a:spLocks noGrp="1" noRot="1" noChangeAspect="1" noChangeArrowheads="1" noTextEdit="1"/>
          </p:cNvSpPr>
          <p:nvPr>
            <p:ph type="sldImg"/>
          </p:nvPr>
        </p:nvSpPr>
        <p:spPr>
          <a:xfrm>
            <a:off x="993775" y="768350"/>
            <a:ext cx="5114925" cy="3836988"/>
          </a:xfrm>
          <a:ln/>
        </p:spPr>
      </p:sp>
      <p:sp>
        <p:nvSpPr>
          <p:cNvPr id="82948"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135323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xfrm>
            <a:off x="993775" y="768350"/>
            <a:ext cx="5114925" cy="3836988"/>
          </a:xfrm>
          <a:ln/>
        </p:spPr>
      </p:sp>
      <p:sp>
        <p:nvSpPr>
          <p:cNvPr id="83971" name="Notizenplatzhalter 2"/>
          <p:cNvSpPr>
            <a:spLocks noGrp="1"/>
          </p:cNvSpPr>
          <p:nvPr>
            <p:ph type="body" idx="1"/>
          </p:nvPr>
        </p:nvSpPr>
        <p:spPr>
          <a:noFill/>
        </p:spPr>
        <p:txBody>
          <a:bodyPr/>
          <a:lstStyle/>
          <a:p>
            <a:r>
              <a:rPr lang="de-DE" altLang="de-DE" smtClean="0">
                <a:latin typeface="Arial" charset="0"/>
              </a:rPr>
              <a:t>Alles animiert</a:t>
            </a:r>
          </a:p>
        </p:txBody>
      </p:sp>
      <p:sp>
        <p:nvSpPr>
          <p:cNvPr id="83972"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E93A53F2-431E-4A64-8406-1841981856D9}" type="slidenum">
              <a:rPr lang="en-US" altLang="de-DE" smtClean="0"/>
              <a:pPr/>
              <a:t>16</a:t>
            </a:fld>
            <a:endParaRPr lang="en-US" altLang="de-DE" smtClean="0"/>
          </a:p>
        </p:txBody>
      </p:sp>
    </p:spTree>
    <p:extLst>
      <p:ext uri="{BB962C8B-B14F-4D97-AF65-F5344CB8AC3E}">
        <p14:creationId xmlns:p14="http://schemas.microsoft.com/office/powerpoint/2010/main" val="3840578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xfrm>
            <a:off x="993775" y="768350"/>
            <a:ext cx="5114925" cy="3836988"/>
          </a:xfrm>
          <a:ln/>
        </p:spPr>
      </p:sp>
      <p:sp>
        <p:nvSpPr>
          <p:cNvPr id="84995" name="Notizenplatzhalter 2"/>
          <p:cNvSpPr>
            <a:spLocks noGrp="1"/>
          </p:cNvSpPr>
          <p:nvPr>
            <p:ph type="body" idx="1"/>
          </p:nvPr>
        </p:nvSpPr>
        <p:spPr>
          <a:noFill/>
        </p:spPr>
        <p:txBody>
          <a:bodyPr/>
          <a:lstStyle/>
          <a:p>
            <a:r>
              <a:rPr lang="de-DE" altLang="de-DE" smtClean="0">
                <a:latin typeface="Arial" charset="0"/>
              </a:rPr>
              <a:t>Alles animiert</a:t>
            </a:r>
          </a:p>
        </p:txBody>
      </p:sp>
      <p:sp>
        <p:nvSpPr>
          <p:cNvPr id="84996"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F58E33A8-B594-4EC4-B2FB-D259494B8060}" type="slidenum">
              <a:rPr lang="en-US" altLang="de-DE" smtClean="0"/>
              <a:pPr/>
              <a:t>17</a:t>
            </a:fld>
            <a:endParaRPr lang="en-US" altLang="de-DE" smtClean="0"/>
          </a:p>
        </p:txBody>
      </p:sp>
    </p:spTree>
    <p:extLst>
      <p:ext uri="{BB962C8B-B14F-4D97-AF65-F5344CB8AC3E}">
        <p14:creationId xmlns:p14="http://schemas.microsoft.com/office/powerpoint/2010/main" val="90319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xfrm>
            <a:off x="993775" y="768350"/>
            <a:ext cx="5114925" cy="3836988"/>
          </a:xfrm>
          <a:ln/>
        </p:spPr>
      </p:sp>
      <p:sp>
        <p:nvSpPr>
          <p:cNvPr id="86019" name="Notizenplatzhalter 2"/>
          <p:cNvSpPr>
            <a:spLocks noGrp="1"/>
          </p:cNvSpPr>
          <p:nvPr>
            <p:ph type="body" idx="1"/>
          </p:nvPr>
        </p:nvSpPr>
        <p:spPr>
          <a:noFill/>
        </p:spPr>
        <p:txBody>
          <a:bodyPr/>
          <a:lstStyle/>
          <a:p>
            <a:r>
              <a:rPr lang="de-DE" altLang="de-DE" smtClean="0">
                <a:latin typeface="Arial" charset="0"/>
              </a:rPr>
              <a:t>Alles animiert</a:t>
            </a:r>
          </a:p>
        </p:txBody>
      </p:sp>
      <p:sp>
        <p:nvSpPr>
          <p:cNvPr id="86020"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E559DA88-F600-4A9A-8DD4-9D5F3581EE1C}" type="slidenum">
              <a:rPr lang="en-US" altLang="de-DE" smtClean="0"/>
              <a:pPr/>
              <a:t>18</a:t>
            </a:fld>
            <a:endParaRPr lang="en-US" altLang="de-DE" smtClean="0"/>
          </a:p>
        </p:txBody>
      </p:sp>
    </p:spTree>
    <p:extLst>
      <p:ext uri="{BB962C8B-B14F-4D97-AF65-F5344CB8AC3E}">
        <p14:creationId xmlns:p14="http://schemas.microsoft.com/office/powerpoint/2010/main" val="501272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xfrm>
            <a:off x="993775" y="768350"/>
            <a:ext cx="5114925" cy="3836988"/>
          </a:xfrm>
          <a:ln/>
        </p:spPr>
      </p:sp>
      <p:sp>
        <p:nvSpPr>
          <p:cNvPr id="87043" name="Notizenplatzhalter 2"/>
          <p:cNvSpPr>
            <a:spLocks noGrp="1"/>
          </p:cNvSpPr>
          <p:nvPr>
            <p:ph type="body" idx="1"/>
          </p:nvPr>
        </p:nvSpPr>
        <p:spPr>
          <a:noFill/>
        </p:spPr>
        <p:txBody>
          <a:bodyPr/>
          <a:lstStyle/>
          <a:p>
            <a:endParaRPr lang="de-DE" altLang="de-DE" smtClean="0">
              <a:latin typeface="Arial" charset="0"/>
            </a:endParaRPr>
          </a:p>
          <a:p>
            <a:r>
              <a:rPr lang="de-DE" altLang="de-DE" smtClean="0">
                <a:latin typeface="Arial" charset="0"/>
              </a:rPr>
              <a:t>Video: MVI_5053_SUP+Msg.MOV   : no specific situation</a:t>
            </a:r>
          </a:p>
        </p:txBody>
      </p:sp>
      <p:sp>
        <p:nvSpPr>
          <p:cNvPr id="87044"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A6D490FA-F9F0-4CA2-B5B0-FC019A82DAAF}" type="slidenum">
              <a:rPr lang="en-US" altLang="de-DE" smtClean="0"/>
              <a:pPr/>
              <a:t>19</a:t>
            </a:fld>
            <a:endParaRPr lang="en-US" altLang="de-DE" smtClean="0"/>
          </a:p>
        </p:txBody>
      </p:sp>
    </p:spTree>
    <p:extLst>
      <p:ext uri="{BB962C8B-B14F-4D97-AF65-F5344CB8AC3E}">
        <p14:creationId xmlns:p14="http://schemas.microsoft.com/office/powerpoint/2010/main" val="311618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F1BEF348-1097-4FAA-AABF-DBA61B297D71}" type="slidenum">
              <a:rPr lang="en-US" altLang="de-DE" smtClean="0"/>
              <a:pPr/>
              <a:t>21</a:t>
            </a:fld>
            <a:endParaRPr lang="en-US" altLang="de-DE" smtClean="0"/>
          </a:p>
        </p:txBody>
      </p:sp>
      <p:sp>
        <p:nvSpPr>
          <p:cNvPr id="88067" name="Rectangle 2"/>
          <p:cNvSpPr>
            <a:spLocks noGrp="1" noRot="1" noChangeAspect="1" noChangeArrowheads="1" noTextEdit="1"/>
          </p:cNvSpPr>
          <p:nvPr>
            <p:ph type="sldImg"/>
          </p:nvPr>
        </p:nvSpPr>
        <p:spPr>
          <a:xfrm>
            <a:off x="993775" y="768350"/>
            <a:ext cx="5114925" cy="3836988"/>
          </a:xfrm>
          <a:ln/>
        </p:spPr>
      </p:sp>
      <p:sp>
        <p:nvSpPr>
          <p:cNvPr id="88068" name="Rectangle 3"/>
          <p:cNvSpPr>
            <a:spLocks noGrp="1" noChangeArrowheads="1"/>
          </p:cNvSpPr>
          <p:nvPr>
            <p:ph type="body" idx="1"/>
          </p:nvPr>
        </p:nvSpPr>
        <p:spPr>
          <a:noFill/>
        </p:spPr>
        <p:txBody>
          <a:bodyPr/>
          <a:lstStyle/>
          <a:p>
            <a:pPr eaLnBrk="1" hangingPunct="1"/>
            <a:r>
              <a:rPr lang="de-DE" altLang="de-DE" smtClean="0">
                <a:latin typeface="Arial" charset="0"/>
              </a:rPr>
              <a:t>… we had four runs</a:t>
            </a:r>
          </a:p>
          <a:p>
            <a:pPr eaLnBrk="1" hangingPunct="1"/>
            <a:r>
              <a:rPr lang="de-DE" altLang="de-DE" smtClean="0">
                <a:latin typeface="Arial" charset="0"/>
              </a:rPr>
              <a:t>… jetzt folge ein Schnelldurchlauf, nicht um Details zu sehen, sondern den Prozess.</a:t>
            </a:r>
          </a:p>
        </p:txBody>
      </p:sp>
    </p:spTree>
    <p:extLst>
      <p:ext uri="{BB962C8B-B14F-4D97-AF65-F5344CB8AC3E}">
        <p14:creationId xmlns:p14="http://schemas.microsoft.com/office/powerpoint/2010/main" val="201597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498B5CB3-9092-4C9E-965B-AFCA090C8FEF}" type="slidenum">
              <a:rPr lang="en-US" altLang="de-DE" smtClean="0"/>
              <a:pPr/>
              <a:t>3</a:t>
            </a:fld>
            <a:endParaRPr lang="en-US" altLang="de-DE" smtClean="0"/>
          </a:p>
        </p:txBody>
      </p:sp>
      <p:sp>
        <p:nvSpPr>
          <p:cNvPr id="59395" name="Rectangle 2"/>
          <p:cNvSpPr>
            <a:spLocks noGrp="1" noRot="1" noChangeAspect="1" noChangeArrowheads="1" noTextEdit="1"/>
          </p:cNvSpPr>
          <p:nvPr>
            <p:ph type="sldImg"/>
          </p:nvPr>
        </p:nvSpPr>
        <p:spPr>
          <a:xfrm>
            <a:off x="993775" y="768350"/>
            <a:ext cx="5114925" cy="3836988"/>
          </a:xfrm>
          <a:ln/>
        </p:spPr>
      </p:sp>
      <p:sp>
        <p:nvSpPr>
          <p:cNvPr id="59396" name="Rectangle 3"/>
          <p:cNvSpPr>
            <a:spLocks noGrp="1" noChangeArrowheads="1"/>
          </p:cNvSpPr>
          <p:nvPr>
            <p:ph type="body" idx="1"/>
          </p:nvPr>
        </p:nvSpPr>
        <p:spPr>
          <a:noFill/>
        </p:spPr>
        <p:txBody>
          <a:bodyPr/>
          <a:lstStyle/>
          <a:p>
            <a:pPr eaLnBrk="1" hangingPunct="1"/>
            <a:r>
              <a:rPr lang="de-DE" altLang="de-DE" smtClean="0">
                <a:latin typeface="Arial" charset="0"/>
              </a:rPr>
              <a:t>We have an apporach center with some montains nearby, and a neighbouring Airport.</a:t>
            </a:r>
          </a:p>
          <a:p>
            <a:pPr eaLnBrk="1" hangingPunct="1"/>
            <a:r>
              <a:rPr lang="de-DE" altLang="de-DE" smtClean="0">
                <a:latin typeface="Arial" charset="0"/>
              </a:rPr>
              <a:t>We have as well arriving flights as departure.</a:t>
            </a:r>
          </a:p>
          <a:p>
            <a:pPr eaLnBrk="1" hangingPunct="1"/>
            <a:r>
              <a:rPr lang="de-DE" altLang="de-DE" smtClean="0">
                <a:latin typeface="Arial" charset="0"/>
              </a:rPr>
              <a:t>Communicatin on the airport with TWR is done via AEROMACS and comm with center via voice.</a:t>
            </a:r>
          </a:p>
          <a:p>
            <a:pPr eaLnBrk="1" hangingPunct="1"/>
            <a:r>
              <a:rPr lang="de-DE" altLang="de-DE" smtClean="0">
                <a:latin typeface="Arial" charset="0"/>
              </a:rPr>
              <a:t>…..</a:t>
            </a:r>
          </a:p>
        </p:txBody>
      </p:sp>
    </p:spTree>
    <p:extLst>
      <p:ext uri="{BB962C8B-B14F-4D97-AF65-F5344CB8AC3E}">
        <p14:creationId xmlns:p14="http://schemas.microsoft.com/office/powerpoint/2010/main" val="118347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A84CFF15-AA68-43B4-963C-F7201D50CEB7}" type="slidenum">
              <a:rPr lang="en-US" altLang="de-DE" smtClean="0"/>
              <a:pPr/>
              <a:t>22</a:t>
            </a:fld>
            <a:endParaRPr lang="en-US" altLang="de-DE" smtClean="0"/>
          </a:p>
        </p:txBody>
      </p:sp>
      <p:sp>
        <p:nvSpPr>
          <p:cNvPr id="89091" name="Rectangle 2"/>
          <p:cNvSpPr>
            <a:spLocks noGrp="1" noRot="1" noChangeAspect="1" noChangeArrowheads="1" noTextEdit="1"/>
          </p:cNvSpPr>
          <p:nvPr>
            <p:ph type="sldImg"/>
          </p:nvPr>
        </p:nvSpPr>
        <p:spPr>
          <a:xfrm>
            <a:off x="993775" y="768350"/>
            <a:ext cx="5114925" cy="3836988"/>
          </a:xfrm>
          <a:ln/>
        </p:spPr>
      </p:sp>
      <p:sp>
        <p:nvSpPr>
          <p:cNvPr id="89092"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4175178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A151A40D-086F-4674-966D-A82E48C546AD}" type="slidenum">
              <a:rPr lang="en-US" altLang="de-DE" smtClean="0"/>
              <a:pPr/>
              <a:t>23</a:t>
            </a:fld>
            <a:endParaRPr lang="en-US" altLang="de-DE" smtClean="0"/>
          </a:p>
        </p:txBody>
      </p:sp>
      <p:sp>
        <p:nvSpPr>
          <p:cNvPr id="90115" name="Rectangle 2"/>
          <p:cNvSpPr>
            <a:spLocks noGrp="1" noRot="1" noChangeAspect="1" noChangeArrowheads="1" noTextEdit="1"/>
          </p:cNvSpPr>
          <p:nvPr>
            <p:ph type="sldImg"/>
          </p:nvPr>
        </p:nvSpPr>
        <p:spPr>
          <a:xfrm>
            <a:off x="993775" y="768350"/>
            <a:ext cx="5114925" cy="3836988"/>
          </a:xfrm>
          <a:ln/>
        </p:spPr>
      </p:sp>
      <p:sp>
        <p:nvSpPr>
          <p:cNvPr id="90116"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498650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a:xfrm>
            <a:off x="993775" y="768350"/>
            <a:ext cx="5114925" cy="3836988"/>
          </a:xfrm>
          <a:ln/>
        </p:spPr>
      </p:sp>
      <p:sp>
        <p:nvSpPr>
          <p:cNvPr id="91139" name="Notizenplatzhalter 2"/>
          <p:cNvSpPr>
            <a:spLocks noGrp="1"/>
          </p:cNvSpPr>
          <p:nvPr>
            <p:ph type="body" idx="1"/>
          </p:nvPr>
        </p:nvSpPr>
        <p:spPr>
          <a:noFill/>
        </p:spPr>
        <p:txBody>
          <a:bodyPr/>
          <a:lstStyle/>
          <a:p>
            <a:r>
              <a:rPr lang="de-DE" altLang="de-DE" smtClean="0">
                <a:latin typeface="Arial" charset="0"/>
              </a:rPr>
              <a:t>… und daraus ergibt sich schließlich dieses hier. Soll ich animieren?</a:t>
            </a:r>
          </a:p>
          <a:p>
            <a:endParaRPr lang="de-DE" altLang="de-DE" smtClean="0">
              <a:latin typeface="Arial" charset="0"/>
            </a:endParaRPr>
          </a:p>
        </p:txBody>
      </p:sp>
      <p:sp>
        <p:nvSpPr>
          <p:cNvPr id="91140"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C4F74565-A664-47F9-9098-175BADDD1347}" type="slidenum">
              <a:rPr lang="en-US" altLang="de-DE" smtClean="0"/>
              <a:pPr/>
              <a:t>25</a:t>
            </a:fld>
            <a:endParaRPr lang="en-US" altLang="de-DE" smtClean="0"/>
          </a:p>
        </p:txBody>
      </p:sp>
    </p:spTree>
    <p:extLst>
      <p:ext uri="{BB962C8B-B14F-4D97-AF65-F5344CB8AC3E}">
        <p14:creationId xmlns:p14="http://schemas.microsoft.com/office/powerpoint/2010/main" val="1659439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E6ECF247-0F09-4D0C-BBA9-B85EBB355928}" type="slidenum">
              <a:rPr lang="en-US" altLang="de-DE" smtClean="0"/>
              <a:pPr/>
              <a:t>26</a:t>
            </a:fld>
            <a:endParaRPr lang="en-US" altLang="de-DE" smtClean="0"/>
          </a:p>
        </p:txBody>
      </p:sp>
      <p:sp>
        <p:nvSpPr>
          <p:cNvPr id="92163" name="Rectangle 2"/>
          <p:cNvSpPr>
            <a:spLocks noGrp="1" noRot="1" noChangeAspect="1" noChangeArrowheads="1" noTextEdit="1"/>
          </p:cNvSpPr>
          <p:nvPr>
            <p:ph type="sldImg"/>
          </p:nvPr>
        </p:nvSpPr>
        <p:spPr>
          <a:xfrm>
            <a:off x="993775" y="768350"/>
            <a:ext cx="5114925" cy="3836988"/>
          </a:xfrm>
          <a:ln/>
        </p:spPr>
      </p:sp>
      <p:sp>
        <p:nvSpPr>
          <p:cNvPr id="92164"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341798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6DA072FA-3232-4709-A3B1-D19921BC932A}" type="slidenum">
              <a:rPr lang="en-US" altLang="de-DE" smtClean="0"/>
              <a:pPr/>
              <a:t>4</a:t>
            </a:fld>
            <a:endParaRPr lang="en-US" altLang="de-DE" smtClean="0"/>
          </a:p>
        </p:txBody>
      </p:sp>
      <p:sp>
        <p:nvSpPr>
          <p:cNvPr id="60419" name="Rectangle 2"/>
          <p:cNvSpPr>
            <a:spLocks noGrp="1" noRot="1" noChangeAspect="1" noChangeArrowheads="1" noTextEdit="1"/>
          </p:cNvSpPr>
          <p:nvPr>
            <p:ph type="sldImg"/>
          </p:nvPr>
        </p:nvSpPr>
        <p:spPr>
          <a:xfrm>
            <a:off x="993775" y="768350"/>
            <a:ext cx="5114925" cy="3836988"/>
          </a:xfrm>
          <a:ln/>
        </p:spPr>
      </p:sp>
      <p:sp>
        <p:nvSpPr>
          <p:cNvPr id="60420"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329982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4E7B1E89-AB36-4065-818A-C8DA7ED23165}" type="slidenum">
              <a:rPr lang="en-US" altLang="de-DE" smtClean="0"/>
              <a:pPr/>
              <a:t>5</a:t>
            </a:fld>
            <a:endParaRPr lang="en-US" altLang="de-DE" smtClean="0"/>
          </a:p>
        </p:txBody>
      </p:sp>
      <p:sp>
        <p:nvSpPr>
          <p:cNvPr id="61443" name="Rectangle 2"/>
          <p:cNvSpPr>
            <a:spLocks noGrp="1" noRot="1" noChangeAspect="1" noChangeArrowheads="1" noTextEdit="1"/>
          </p:cNvSpPr>
          <p:nvPr>
            <p:ph type="sldImg"/>
          </p:nvPr>
        </p:nvSpPr>
        <p:spPr>
          <a:xfrm>
            <a:off x="993775" y="768350"/>
            <a:ext cx="5114925" cy="3836988"/>
          </a:xfrm>
          <a:ln/>
        </p:spPr>
      </p:sp>
      <p:sp>
        <p:nvSpPr>
          <p:cNvPr id="61444"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40126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FF9FED88-D6A4-493F-9A45-983E77AAE4E1}" type="slidenum">
              <a:rPr lang="en-US" altLang="de-DE" smtClean="0"/>
              <a:pPr/>
              <a:t>6</a:t>
            </a:fld>
            <a:endParaRPr lang="en-US" altLang="de-DE" smtClean="0"/>
          </a:p>
        </p:txBody>
      </p:sp>
      <p:sp>
        <p:nvSpPr>
          <p:cNvPr id="62467" name="Rectangle 2"/>
          <p:cNvSpPr>
            <a:spLocks noGrp="1" noRot="1" noChangeAspect="1" noChangeArrowheads="1" noTextEdit="1"/>
          </p:cNvSpPr>
          <p:nvPr>
            <p:ph type="sldImg"/>
          </p:nvPr>
        </p:nvSpPr>
        <p:spPr>
          <a:xfrm>
            <a:off x="993775" y="768350"/>
            <a:ext cx="5114925" cy="3836988"/>
          </a:xfrm>
          <a:ln/>
        </p:spPr>
      </p:sp>
      <p:sp>
        <p:nvSpPr>
          <p:cNvPr id="62468" name="Rectangle 3"/>
          <p:cNvSpPr>
            <a:spLocks noGrp="1" noChangeArrowheads="1"/>
          </p:cNvSpPr>
          <p:nvPr>
            <p:ph type="body" idx="1"/>
          </p:nvPr>
        </p:nvSpPr>
        <p:spPr>
          <a:noFill/>
        </p:spPr>
        <p:txBody>
          <a:bodyPr/>
          <a:lstStyle/>
          <a:p>
            <a:pPr eaLnBrk="1" hangingPunct="1"/>
            <a:endParaRPr lang="de-DE" altLang="de-DE" smtClean="0">
              <a:latin typeface="Arial" charset="0"/>
            </a:endParaRPr>
          </a:p>
        </p:txBody>
      </p:sp>
    </p:spTree>
    <p:extLst>
      <p:ext uri="{BB962C8B-B14F-4D97-AF65-F5344CB8AC3E}">
        <p14:creationId xmlns:p14="http://schemas.microsoft.com/office/powerpoint/2010/main" val="166893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xfrm>
            <a:off x="993775" y="768350"/>
            <a:ext cx="5114925" cy="3836988"/>
          </a:xfrm>
          <a:ln/>
        </p:spPr>
      </p:sp>
      <p:sp>
        <p:nvSpPr>
          <p:cNvPr id="63491" name="Notizenplatzhalter 2"/>
          <p:cNvSpPr>
            <a:spLocks noGrp="1"/>
          </p:cNvSpPr>
          <p:nvPr>
            <p:ph type="body" idx="1"/>
          </p:nvPr>
        </p:nvSpPr>
        <p:spPr>
          <a:noFill/>
        </p:spPr>
        <p:txBody>
          <a:bodyPr/>
          <a:lstStyle/>
          <a:p>
            <a:r>
              <a:rPr lang="de-DE" altLang="de-DE" smtClean="0">
                <a:latin typeface="Arial" charset="0"/>
              </a:rPr>
              <a:t>Animiert</a:t>
            </a:r>
          </a:p>
          <a:p>
            <a:r>
              <a:rPr lang="de-DE" altLang="de-DE" smtClean="0">
                <a:latin typeface="Arial" charset="0"/>
              </a:rPr>
              <a:t>Video: MVI_5121_ATCO.MOV</a:t>
            </a:r>
          </a:p>
        </p:txBody>
      </p:sp>
      <p:sp>
        <p:nvSpPr>
          <p:cNvPr id="63492"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B53AD100-0509-4A92-8CDB-629D1A122938}" type="slidenum">
              <a:rPr lang="en-US" altLang="de-DE" smtClean="0"/>
              <a:pPr/>
              <a:t>7</a:t>
            </a:fld>
            <a:endParaRPr lang="en-US" altLang="de-DE" smtClean="0"/>
          </a:p>
        </p:txBody>
      </p:sp>
    </p:spTree>
    <p:extLst>
      <p:ext uri="{BB962C8B-B14F-4D97-AF65-F5344CB8AC3E}">
        <p14:creationId xmlns:p14="http://schemas.microsoft.com/office/powerpoint/2010/main" val="100441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xfrm>
            <a:off x="993775" y="768350"/>
            <a:ext cx="5114925" cy="3836988"/>
          </a:xfrm>
          <a:ln/>
        </p:spPr>
      </p:sp>
      <p:sp>
        <p:nvSpPr>
          <p:cNvPr id="67587" name="Notizenplatzhalter 2"/>
          <p:cNvSpPr>
            <a:spLocks noGrp="1"/>
          </p:cNvSpPr>
          <p:nvPr>
            <p:ph type="body" idx="1"/>
          </p:nvPr>
        </p:nvSpPr>
        <p:spPr>
          <a:noFill/>
        </p:spPr>
        <p:txBody>
          <a:bodyPr/>
          <a:lstStyle/>
          <a:p>
            <a:r>
              <a:rPr lang="de-DE" altLang="de-DE" smtClean="0">
                <a:latin typeface="Arial" charset="0"/>
              </a:rPr>
              <a:t>animiert</a:t>
            </a:r>
          </a:p>
        </p:txBody>
      </p:sp>
      <p:sp>
        <p:nvSpPr>
          <p:cNvPr id="67588"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DE185DC0-17E2-4A26-A731-BAB32B5EDED6}" type="slidenum">
              <a:rPr lang="en-US" altLang="de-DE" smtClean="0"/>
              <a:pPr/>
              <a:t>8</a:t>
            </a:fld>
            <a:endParaRPr lang="en-US" altLang="de-DE" smtClean="0"/>
          </a:p>
        </p:txBody>
      </p:sp>
    </p:spTree>
    <p:extLst>
      <p:ext uri="{BB962C8B-B14F-4D97-AF65-F5344CB8AC3E}">
        <p14:creationId xmlns:p14="http://schemas.microsoft.com/office/powerpoint/2010/main" val="1752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a:xfrm>
            <a:off x="993775" y="768350"/>
            <a:ext cx="5114925" cy="3836988"/>
          </a:xfrm>
          <a:ln/>
        </p:spPr>
      </p:sp>
      <p:sp>
        <p:nvSpPr>
          <p:cNvPr id="70659" name="Notizenplatzhalter 2"/>
          <p:cNvSpPr>
            <a:spLocks noGrp="1"/>
          </p:cNvSpPr>
          <p:nvPr>
            <p:ph type="body" idx="1"/>
          </p:nvPr>
        </p:nvSpPr>
        <p:spPr>
          <a:noFill/>
        </p:spPr>
        <p:txBody>
          <a:bodyPr/>
          <a:lstStyle/>
          <a:p>
            <a:r>
              <a:rPr lang="de-DE" altLang="de-DE" smtClean="0">
                <a:latin typeface="Arial" charset="0"/>
              </a:rPr>
              <a:t>Animiert</a:t>
            </a:r>
          </a:p>
          <a:p>
            <a:r>
              <a:rPr lang="de-DE" altLang="de-DE" smtClean="0">
                <a:latin typeface="Arial" charset="0"/>
              </a:rPr>
              <a:t>Video: MVI_5135_SMPLiveObserver.MOV</a:t>
            </a:r>
          </a:p>
        </p:txBody>
      </p:sp>
      <p:sp>
        <p:nvSpPr>
          <p:cNvPr id="70660"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B962ADBE-2224-468E-8B68-157D43478786}" type="slidenum">
              <a:rPr lang="en-US" altLang="de-DE" smtClean="0"/>
              <a:pPr/>
              <a:t>9</a:t>
            </a:fld>
            <a:endParaRPr lang="en-US" altLang="de-DE" smtClean="0"/>
          </a:p>
        </p:txBody>
      </p:sp>
    </p:spTree>
    <p:extLst>
      <p:ext uri="{BB962C8B-B14F-4D97-AF65-F5344CB8AC3E}">
        <p14:creationId xmlns:p14="http://schemas.microsoft.com/office/powerpoint/2010/main" val="14149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xfrm>
            <a:off x="993775" y="768350"/>
            <a:ext cx="5114925" cy="3836988"/>
          </a:xfrm>
          <a:ln/>
        </p:spPr>
      </p:sp>
      <p:sp>
        <p:nvSpPr>
          <p:cNvPr id="74755" name="Notizenplatzhalter 2"/>
          <p:cNvSpPr>
            <a:spLocks noGrp="1"/>
          </p:cNvSpPr>
          <p:nvPr>
            <p:ph type="body" idx="1"/>
          </p:nvPr>
        </p:nvSpPr>
        <p:spPr>
          <a:noFill/>
        </p:spPr>
        <p:txBody>
          <a:bodyPr/>
          <a:lstStyle/>
          <a:p>
            <a:r>
              <a:rPr lang="de-DE" altLang="de-DE" smtClean="0">
                <a:latin typeface="Arial" charset="0"/>
              </a:rPr>
              <a:t>Animiert</a:t>
            </a:r>
          </a:p>
          <a:p>
            <a:r>
              <a:rPr lang="de-DE" altLang="de-DE" smtClean="0">
                <a:latin typeface="Arial" charset="0"/>
              </a:rPr>
              <a:t>Video: MVI_5139_falseATCO.MOV</a:t>
            </a:r>
          </a:p>
        </p:txBody>
      </p:sp>
      <p:sp>
        <p:nvSpPr>
          <p:cNvPr id="74756" name="Foliennummernplatzhalter 3"/>
          <p:cNvSpPr>
            <a:spLocks noGrp="1"/>
          </p:cNvSpPr>
          <p:nvPr>
            <p:ph type="sldNum" sz="quarter" idx="5"/>
          </p:nvPr>
        </p:nvSpPr>
        <p:spPr>
          <a:noFill/>
        </p:spPr>
        <p:txBody>
          <a:bodyPr/>
          <a:lstStyle>
            <a:lvl1pPr defTabSz="990600">
              <a:defRPr>
                <a:solidFill>
                  <a:schemeClr val="tx1"/>
                </a:solidFill>
                <a:latin typeface="Arial" charset="0"/>
              </a:defRPr>
            </a:lvl1pPr>
            <a:lvl2pPr marL="742950" indent="-285750" defTabSz="990600">
              <a:defRPr>
                <a:solidFill>
                  <a:schemeClr val="tx1"/>
                </a:solidFill>
                <a:latin typeface="Arial" charset="0"/>
              </a:defRPr>
            </a:lvl2pPr>
            <a:lvl3pPr marL="1143000" indent="-228600" defTabSz="990600">
              <a:defRPr>
                <a:solidFill>
                  <a:schemeClr val="tx1"/>
                </a:solidFill>
                <a:latin typeface="Arial" charset="0"/>
              </a:defRPr>
            </a:lvl3pPr>
            <a:lvl4pPr marL="1600200" indent="-228600" defTabSz="990600">
              <a:defRPr>
                <a:solidFill>
                  <a:schemeClr val="tx1"/>
                </a:solidFill>
                <a:latin typeface="Arial" charset="0"/>
              </a:defRPr>
            </a:lvl4pPr>
            <a:lvl5pPr marL="2057400" indent="-228600" defTabSz="99060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fld id="{52AE1FF1-3913-4EE1-A301-F3D2C0B50C8A}" type="slidenum">
              <a:rPr lang="en-US" altLang="de-DE" smtClean="0"/>
              <a:pPr/>
              <a:t>10</a:t>
            </a:fld>
            <a:endParaRPr lang="en-US" altLang="de-DE" smtClean="0"/>
          </a:p>
        </p:txBody>
      </p:sp>
    </p:spTree>
    <p:extLst>
      <p:ext uri="{BB962C8B-B14F-4D97-AF65-F5344CB8AC3E}">
        <p14:creationId xmlns:p14="http://schemas.microsoft.com/office/powerpoint/2010/main" val="2303722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1"/>
          <p:cNvCxnSpPr/>
          <p:nvPr userDrawn="1"/>
        </p:nvCxnSpPr>
        <p:spPr>
          <a:xfrm>
            <a:off x="2133600" y="5486400"/>
            <a:ext cx="609600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 name="Connettore 1 41"/>
          <p:cNvCxnSpPr/>
          <p:nvPr userDrawn="1"/>
        </p:nvCxnSpPr>
        <p:spPr>
          <a:xfrm>
            <a:off x="2133600" y="4267200"/>
            <a:ext cx="609600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2447925"/>
            <a:ext cx="592613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Rectangle 11"/>
          <p:cNvSpPr>
            <a:spLocks noGrp="1" noChangeArrowheads="1"/>
          </p:cNvSpPr>
          <p:nvPr>
            <p:ph type="ctrTitle" sz="quarter"/>
          </p:nvPr>
        </p:nvSpPr>
        <p:spPr>
          <a:xfrm>
            <a:off x="2198687" y="4367515"/>
            <a:ext cx="5264150" cy="307777"/>
          </a:xfrm>
        </p:spPr>
        <p:txBody>
          <a:bodyPr lIns="0" tIns="0" bIns="0" anchor="ctr"/>
          <a:lstStyle>
            <a:lvl1pPr algn="l">
              <a:defRPr sz="2000">
                <a:solidFill>
                  <a:schemeClr val="bg1"/>
                </a:solidFill>
              </a:defRPr>
            </a:lvl1pPr>
          </a:lstStyle>
          <a:p>
            <a:pPr lvl="0"/>
            <a:r>
              <a:rPr lang="en-US" noProof="0" dirty="0" smtClean="0"/>
              <a:t>Click to edit Master title style</a:t>
            </a:r>
          </a:p>
        </p:txBody>
      </p:sp>
      <p:sp>
        <p:nvSpPr>
          <p:cNvPr id="8204" name="Rectangle 12"/>
          <p:cNvSpPr>
            <a:spLocks noGrp="1" noChangeArrowheads="1"/>
          </p:cNvSpPr>
          <p:nvPr>
            <p:ph type="subTitle" sz="quarter" idx="1"/>
          </p:nvPr>
        </p:nvSpPr>
        <p:spPr>
          <a:xfrm>
            <a:off x="2198687" y="4787309"/>
            <a:ext cx="5257800" cy="307777"/>
          </a:xfrm>
        </p:spPr>
        <p:txBody>
          <a:bodyPr/>
          <a:lstStyle>
            <a:lvl1pPr marL="0" indent="0">
              <a:buFontTx/>
              <a:buNone/>
              <a:defRPr sz="2000" b="1">
                <a:solidFill>
                  <a:schemeClr val="bg1"/>
                </a:solidFill>
              </a:defRPr>
            </a:lvl1pPr>
          </a:lstStyle>
          <a:p>
            <a:pPr lvl="0"/>
            <a:r>
              <a:rPr lang="en-US" noProof="0" dirty="0" smtClean="0"/>
              <a:t>Click to edit Text</a:t>
            </a:r>
          </a:p>
        </p:txBody>
      </p:sp>
    </p:spTree>
    <p:extLst>
      <p:ext uri="{BB962C8B-B14F-4D97-AF65-F5344CB8AC3E}">
        <p14:creationId xmlns:p14="http://schemas.microsoft.com/office/powerpoint/2010/main" val="336607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66700" indent="-266700">
              <a:buFont typeface="Arial" pitchFamily="34" charset="0"/>
              <a:buChar char="•"/>
              <a:defRPr/>
            </a:lvl1pPr>
            <a:lvl2pPr marL="617538" indent="-171450">
              <a:buFont typeface="Arial" pitchFamily="34" charset="0"/>
              <a:buChar char="•"/>
              <a:defRPr/>
            </a:lvl2pPr>
            <a:lvl3pPr marL="969963" indent="-173038">
              <a:buFont typeface="Arial" pitchFamily="34" charset="0"/>
              <a:buChar char="•"/>
              <a:defRPr/>
            </a:lvl3pPr>
            <a:lvl4pPr marL="1333500" indent="-184150">
              <a:buFont typeface="Arial" pitchFamily="34" charset="0"/>
              <a:buChar char="•"/>
              <a:defRPr/>
            </a:lvl4pPr>
            <a:lvl5pPr marL="1697038" indent="-1841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r>
              <a:rPr lang="en-US"/>
              <a:t>© GAMMA.All rights reserved</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5060A158-80F6-4874-966C-B81991C5BFAF}" type="slidenum">
              <a:rPr lang="en-US"/>
              <a:pPr>
                <a:defRPr/>
              </a:pPr>
              <a:t>‹N›</a:t>
            </a:fld>
            <a:endParaRPr lang="en-US"/>
          </a:p>
        </p:txBody>
      </p:sp>
      <p:sp>
        <p:nvSpPr>
          <p:cNvPr id="6" name="Date Placeholder 5"/>
          <p:cNvSpPr>
            <a:spLocks noGrp="1"/>
          </p:cNvSpPr>
          <p:nvPr>
            <p:ph type="dt" sz="half" idx="12"/>
          </p:nvPr>
        </p:nvSpPr>
        <p:spPr/>
        <p:txBody>
          <a:bodyPr/>
          <a:lstStyle>
            <a:lvl1pPr>
              <a:defRPr/>
            </a:lvl1pPr>
          </a:lstStyle>
          <a:p>
            <a:pPr>
              <a:defRPr/>
            </a:pPr>
            <a:fld id="{EAB7EAF9-2A8C-496C-81F6-C6AED8CF89E0}" type="datetime1">
              <a:rPr lang="en-US"/>
              <a:pPr>
                <a:defRPr/>
              </a:pPr>
              <a:t>11/27/2017</a:t>
            </a:fld>
            <a:endParaRPr lang="en-US" dirty="0"/>
          </a:p>
        </p:txBody>
      </p:sp>
    </p:spTree>
    <p:extLst>
      <p:ext uri="{BB962C8B-B14F-4D97-AF65-F5344CB8AC3E}">
        <p14:creationId xmlns:p14="http://schemas.microsoft.com/office/powerpoint/2010/main" val="416757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06725" y="242888"/>
            <a:ext cx="568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spAutoFit/>
          </a:bodyPr>
          <a:lstStyle/>
          <a:p>
            <a:pPr lvl="0"/>
            <a:r>
              <a:rPr lang="en-US" altLang="de-DE" smtClean="0"/>
              <a:t>TITLE</a:t>
            </a:r>
          </a:p>
        </p:txBody>
      </p:sp>
      <p:sp>
        <p:nvSpPr>
          <p:cNvPr id="1028" name="Rectangle 3"/>
          <p:cNvSpPr>
            <a:spLocks noGrp="1" noChangeArrowheads="1"/>
          </p:cNvSpPr>
          <p:nvPr>
            <p:ph type="body" idx="1"/>
          </p:nvPr>
        </p:nvSpPr>
        <p:spPr bwMode="auto">
          <a:xfrm>
            <a:off x="838200" y="1371600"/>
            <a:ext cx="7850188" cy="1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9" name="Footer Placeholder 3"/>
          <p:cNvSpPr>
            <a:spLocks noGrp="1"/>
          </p:cNvSpPr>
          <p:nvPr>
            <p:ph type="ftr" sz="quarter" idx="3"/>
          </p:nvPr>
        </p:nvSpPr>
        <p:spPr>
          <a:xfrm rot="16200000">
            <a:off x="-776287" y="4076700"/>
            <a:ext cx="1804988" cy="204787"/>
          </a:xfrm>
          <a:prstGeom prst="rect">
            <a:avLst/>
          </a:prstGeom>
        </p:spPr>
        <p:txBody>
          <a:bodyPr/>
          <a:lstStyle>
            <a:lvl1pPr algn="ctr">
              <a:defRPr sz="800"/>
            </a:lvl1pPr>
          </a:lstStyle>
          <a:p>
            <a:pPr>
              <a:defRPr/>
            </a:pPr>
            <a:r>
              <a:rPr lang="en-US"/>
              <a:t>© GAMMA.All rights reserved</a:t>
            </a:r>
            <a:endParaRPr lang="en-US" dirty="0"/>
          </a:p>
        </p:txBody>
      </p:sp>
      <p:sp>
        <p:nvSpPr>
          <p:cNvPr id="10" name="Slide Number Placeholder 4"/>
          <p:cNvSpPr>
            <a:spLocks noGrp="1"/>
          </p:cNvSpPr>
          <p:nvPr>
            <p:ph type="sldNum" sz="quarter" idx="4"/>
          </p:nvPr>
        </p:nvSpPr>
        <p:spPr>
          <a:xfrm>
            <a:off x="6650038" y="6515100"/>
            <a:ext cx="2133600" cy="246063"/>
          </a:xfrm>
          <a:prstGeom prst="rect">
            <a:avLst/>
          </a:prstGeom>
        </p:spPr>
        <p:txBody>
          <a:bodyPr/>
          <a:lstStyle>
            <a:lvl1pPr>
              <a:defRPr sz="1000"/>
            </a:lvl1pPr>
          </a:lstStyle>
          <a:p>
            <a:pPr>
              <a:defRPr/>
            </a:pPr>
            <a:fld id="{F76EFE9C-B493-481D-9F5A-BB34A31A7EAD}" type="slidenum">
              <a:rPr lang="en-US"/>
              <a:pPr>
                <a:defRPr/>
              </a:pPr>
              <a:t>‹N›</a:t>
            </a:fld>
            <a:endParaRPr lang="en-US"/>
          </a:p>
        </p:txBody>
      </p:sp>
      <p:sp>
        <p:nvSpPr>
          <p:cNvPr id="11" name="Date Placeholder 5"/>
          <p:cNvSpPr>
            <a:spLocks noGrp="1"/>
          </p:cNvSpPr>
          <p:nvPr>
            <p:ph type="dt" sz="half" idx="2"/>
          </p:nvPr>
        </p:nvSpPr>
        <p:spPr>
          <a:xfrm>
            <a:off x="355600" y="6511925"/>
            <a:ext cx="2133600" cy="246063"/>
          </a:xfrm>
          <a:prstGeom prst="rect">
            <a:avLst/>
          </a:prstGeom>
        </p:spPr>
        <p:txBody>
          <a:bodyPr/>
          <a:lstStyle>
            <a:lvl1pPr>
              <a:defRPr sz="1000"/>
            </a:lvl1pPr>
          </a:lstStyle>
          <a:p>
            <a:pPr>
              <a:defRPr/>
            </a:pPr>
            <a:fld id="{B355477D-85FC-4613-A2DC-C91804171C7B}" type="datetime1">
              <a:rPr lang="en-US"/>
              <a:pPr>
                <a:defRPr/>
              </a:pPr>
              <a:t>11/27/2017</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0" r:id="rId2"/>
  </p:sldLayoutIdLst>
  <p:timing>
    <p:tnLst>
      <p:par>
        <p:cTn id="1" dur="indefinite" restart="never" nodeType="tmRoot"/>
      </p:par>
    </p:tnLst>
  </p:timing>
  <p:hf sldNum="0" hdr="0" dt="0"/>
  <p:txStyles>
    <p:titleStyle>
      <a:lvl1pPr algn="r" rtl="0" eaLnBrk="0" fontAlgn="base" hangingPunct="0">
        <a:spcBef>
          <a:spcPct val="0"/>
        </a:spcBef>
        <a:spcAft>
          <a:spcPct val="0"/>
        </a:spcAft>
        <a:defRPr b="1">
          <a:solidFill>
            <a:schemeClr val="bg1"/>
          </a:solidFill>
          <a:latin typeface="+mj-lt"/>
          <a:ea typeface="+mj-ea"/>
          <a:cs typeface="+mj-cs"/>
        </a:defRPr>
      </a:lvl1pPr>
      <a:lvl2pPr algn="r" rtl="0" eaLnBrk="0" fontAlgn="base" hangingPunct="0">
        <a:spcBef>
          <a:spcPct val="0"/>
        </a:spcBef>
        <a:spcAft>
          <a:spcPct val="0"/>
        </a:spcAft>
        <a:defRPr b="1">
          <a:solidFill>
            <a:schemeClr val="bg1"/>
          </a:solidFill>
          <a:latin typeface="Arial" pitchFamily="34" charset="0"/>
        </a:defRPr>
      </a:lvl2pPr>
      <a:lvl3pPr algn="r" rtl="0" eaLnBrk="0" fontAlgn="base" hangingPunct="0">
        <a:spcBef>
          <a:spcPct val="0"/>
        </a:spcBef>
        <a:spcAft>
          <a:spcPct val="0"/>
        </a:spcAft>
        <a:defRPr b="1">
          <a:solidFill>
            <a:schemeClr val="bg1"/>
          </a:solidFill>
          <a:latin typeface="Arial" pitchFamily="34" charset="0"/>
        </a:defRPr>
      </a:lvl3pPr>
      <a:lvl4pPr algn="r" rtl="0" eaLnBrk="0" fontAlgn="base" hangingPunct="0">
        <a:spcBef>
          <a:spcPct val="0"/>
        </a:spcBef>
        <a:spcAft>
          <a:spcPct val="0"/>
        </a:spcAft>
        <a:defRPr b="1">
          <a:solidFill>
            <a:schemeClr val="bg1"/>
          </a:solidFill>
          <a:latin typeface="Arial" pitchFamily="34" charset="0"/>
        </a:defRPr>
      </a:lvl4pPr>
      <a:lvl5pPr algn="r" rtl="0" eaLnBrk="0" fontAlgn="base" hangingPunct="0">
        <a:spcBef>
          <a:spcPct val="0"/>
        </a:spcBef>
        <a:spcAft>
          <a:spcPct val="0"/>
        </a:spcAft>
        <a:defRPr b="1">
          <a:solidFill>
            <a:schemeClr val="bg1"/>
          </a:solidFill>
          <a:latin typeface="Arial" pitchFamily="34" charset="0"/>
        </a:defRPr>
      </a:lvl5pPr>
      <a:lvl6pPr marL="457200" algn="r" rtl="0" fontAlgn="base">
        <a:spcBef>
          <a:spcPct val="0"/>
        </a:spcBef>
        <a:spcAft>
          <a:spcPct val="0"/>
        </a:spcAft>
        <a:defRPr b="1">
          <a:solidFill>
            <a:schemeClr val="tx2"/>
          </a:solidFill>
          <a:latin typeface="Arial" pitchFamily="34" charset="0"/>
        </a:defRPr>
      </a:lvl6pPr>
      <a:lvl7pPr marL="914400" algn="r" rtl="0" fontAlgn="base">
        <a:spcBef>
          <a:spcPct val="0"/>
        </a:spcBef>
        <a:spcAft>
          <a:spcPct val="0"/>
        </a:spcAft>
        <a:defRPr b="1">
          <a:solidFill>
            <a:schemeClr val="tx2"/>
          </a:solidFill>
          <a:latin typeface="Arial" pitchFamily="34" charset="0"/>
        </a:defRPr>
      </a:lvl7pPr>
      <a:lvl8pPr marL="1371600" algn="r" rtl="0" fontAlgn="base">
        <a:spcBef>
          <a:spcPct val="0"/>
        </a:spcBef>
        <a:spcAft>
          <a:spcPct val="0"/>
        </a:spcAft>
        <a:defRPr b="1">
          <a:solidFill>
            <a:schemeClr val="tx2"/>
          </a:solidFill>
          <a:latin typeface="Arial" pitchFamily="34" charset="0"/>
        </a:defRPr>
      </a:lvl8pPr>
      <a:lvl9pPr marL="1828800" algn="r" rtl="0" fontAlgn="base">
        <a:spcBef>
          <a:spcPct val="0"/>
        </a:spcBef>
        <a:spcAft>
          <a:spcPct val="0"/>
        </a:spcAft>
        <a:defRPr b="1">
          <a:solidFill>
            <a:schemeClr val="tx2"/>
          </a:solidFill>
          <a:latin typeface="Arial" pitchFamily="34" charset="0"/>
        </a:defRPr>
      </a:lvl9pPr>
    </p:titleStyle>
    <p:bodyStyle>
      <a:lvl1pPr marL="266700" indent="-266700" algn="l" rtl="0" eaLnBrk="0" fontAlgn="base" hangingPunct="0">
        <a:spcBef>
          <a:spcPct val="20000"/>
        </a:spcBef>
        <a:spcAft>
          <a:spcPct val="0"/>
        </a:spcAft>
        <a:buClr>
          <a:srgbClr val="FF0000"/>
        </a:buClr>
        <a:buSzPct val="150000"/>
        <a:buFont typeface="Arial"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Condivisa\GAMMA\Partial2\MVI_5139_falseATCO.MOV"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Condivisa\GAMMA\Partial2\MVI_5053_SUP+Msg.MOV"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Condivisa\GAMMA\Partial2\MVI_5121_ATCO.MOV" TargetMode="Externa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png"/><Relationship Id="rId7"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Condivisa\GAMMA\Partial2\MVI_5135_SMPLiveObserver.MOV" TargetMode="Externa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7.jpeg"/><Relationship Id="rId4" Type="http://schemas.openxmlformats.org/officeDocument/2006/relationships/image" Target="../media/image18.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ctrTitle"/>
          </p:nvPr>
        </p:nvSpPr>
        <p:spPr>
          <a:xfrm>
            <a:off x="2133600" y="4319588"/>
            <a:ext cx="5264150" cy="306387"/>
          </a:xfrm>
        </p:spPr>
        <p:txBody>
          <a:bodyPr/>
          <a:lstStyle/>
          <a:p>
            <a:pPr eaLnBrk="1" hangingPunct="1"/>
            <a:r>
              <a:rPr lang="de-DE" altLang="de-DE" smtClean="0"/>
              <a:t>PI2 Validation Exercise</a:t>
            </a:r>
          </a:p>
        </p:txBody>
      </p:sp>
      <p:sp>
        <p:nvSpPr>
          <p:cNvPr id="3075" name="Rectangle 17"/>
          <p:cNvSpPr>
            <a:spLocks noGrp="1" noChangeArrowheads="1"/>
          </p:cNvSpPr>
          <p:nvPr>
            <p:ph type="subTitle" idx="1"/>
          </p:nvPr>
        </p:nvSpPr>
        <p:spPr>
          <a:xfrm>
            <a:off x="2133600" y="4738688"/>
            <a:ext cx="5257800" cy="307975"/>
          </a:xfrm>
        </p:spPr>
        <p:txBody>
          <a:bodyPr/>
          <a:lstStyle/>
          <a:p>
            <a:pPr eaLnBrk="1" hangingPunct="1"/>
            <a:r>
              <a:rPr lang="de-DE" altLang="de-DE" smtClean="0"/>
              <a:t>Final Event</a:t>
            </a:r>
          </a:p>
        </p:txBody>
      </p:sp>
      <p:sp>
        <p:nvSpPr>
          <p:cNvPr id="3076" name="CasellaDiTesto 38"/>
          <p:cNvSpPr txBox="1">
            <a:spLocks noChangeArrowheads="1"/>
          </p:cNvSpPr>
          <p:nvPr/>
        </p:nvSpPr>
        <p:spPr bwMode="auto">
          <a:xfrm>
            <a:off x="2133600" y="5105400"/>
            <a:ext cx="3349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it-IT" altLang="de-DE" sz="1700" b="1" i="1">
                <a:solidFill>
                  <a:srgbClr val="FFFFFF"/>
                </a:solidFill>
                <a:ea typeface="ＭＳ Ｐゴシック" pitchFamily="34" charset="-128"/>
                <a:cs typeface="Arial" charset="0"/>
              </a:rPr>
              <a:t>Rome, 15 November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de-DE" smtClean="0"/>
              <a:t>A Glance Into the Validation Execution</a:t>
            </a:r>
          </a:p>
        </p:txBody>
      </p:sp>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3"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4"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5"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6"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7"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8"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59"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60"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766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63"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27664"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27665"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276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68"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76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70"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767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7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74"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27683" name="Gerade Verbindung 35"/>
          <p:cNvCxnSpPr>
            <a:cxnSpLocks noChangeShapeType="1"/>
            <a:endCxn id="27670"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84"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27698"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7699"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12347" name="Pfeil nach unten 59">
            <a:hlinkClick r:id="" action="ppaction://noaction"/>
          </p:cNvPr>
          <p:cNvSpPr>
            <a:spLocks noChangeArrowheads="1"/>
          </p:cNvSpPr>
          <p:nvPr/>
        </p:nvSpPr>
        <p:spPr bwMode="auto">
          <a:xfrm rot="7371484">
            <a:off x="1873250" y="40830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27707"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Pseudo Pilots</a:t>
            </a:r>
          </a:p>
        </p:txBody>
      </p:sp>
      <p:pic>
        <p:nvPicPr>
          <p:cNvPr id="62" name="MVI_5139_falseATCO.MOV">
            <a:hlinkClick r:id="" action="ppaction://media"/>
          </p:cNvPr>
          <p:cNvPicPr>
            <a:picLocks noRot="1" noChangeAspect="1"/>
          </p:cNvPicPr>
          <p:nvPr>
            <a:videoFile r:link="rId1"/>
          </p:nvPr>
        </p:nvPicPr>
        <p:blipFill>
          <a:blip r:embed="rId8"/>
          <a:stretch>
            <a:fillRect/>
          </a:stretch>
        </p:blipFill>
        <p:spPr>
          <a:xfrm>
            <a:off x="428596" y="1285860"/>
            <a:ext cx="8509060" cy="4786346"/>
          </a:xfrm>
          <a:prstGeom prst="rect">
            <a:avLst/>
          </a:prstGeom>
        </p:spPr>
      </p:pic>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47"/>
                                        </p:tgtEl>
                                        <p:attrNameLst>
                                          <p:attrName>style.visibility</p:attrName>
                                        </p:attrNameLst>
                                      </p:cBhvr>
                                      <p:to>
                                        <p:strVal val="visible"/>
                                      </p:to>
                                    </p:set>
                                    <p:animEffect transition="in" filter="fade">
                                      <p:cBhvr>
                                        <p:cTn id="7" dur="500"/>
                                        <p:tgtEl>
                                          <p:spTgt spid="12347"/>
                                        </p:tgtEl>
                                      </p:cBhvr>
                                    </p:animEffect>
                                  </p:childTnLst>
                                </p:cTn>
                              </p:par>
                            </p:childTnLst>
                          </p:cTn>
                        </p:par>
                        <p:par>
                          <p:cTn id="8" fill="hold" nodeType="afterGroup">
                            <p:stCondLst>
                              <p:cond delay="500"/>
                            </p:stCondLst>
                            <p:childTnLst>
                              <p:par>
                                <p:cTn id="9" presetID="10" presetClass="exit" presetSubtype="0" fill="hold" grpId="1" nodeType="afterEffect">
                                  <p:stCondLst>
                                    <p:cond delay="0"/>
                                  </p:stCondLst>
                                  <p:childTnLst>
                                    <p:animEffect transition="out" filter="fade">
                                      <p:cBhvr>
                                        <p:cTn id="10" dur="500"/>
                                        <p:tgtEl>
                                          <p:spTgt spid="12347"/>
                                        </p:tgtEl>
                                      </p:cBhvr>
                                    </p:animEffect>
                                    <p:set>
                                      <p:cBhvr>
                                        <p:cTn id="11" dur="1" fill="hold">
                                          <p:stCondLst>
                                            <p:cond delay="499"/>
                                          </p:stCondLst>
                                        </p:cTn>
                                        <p:tgtEl>
                                          <p:spTgt spid="12347"/>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12347"/>
                                        </p:tgtEl>
                                        <p:attrNameLst>
                                          <p:attrName>style.visibility</p:attrName>
                                        </p:attrNameLst>
                                      </p:cBhvr>
                                      <p:to>
                                        <p:strVal val="visible"/>
                                      </p:to>
                                    </p:set>
                                    <p:animEffect transition="in" filter="fade">
                                      <p:cBhvr>
                                        <p:cTn id="15" dur="500"/>
                                        <p:tgtEl>
                                          <p:spTgt spid="12347"/>
                                        </p:tgtEl>
                                      </p:cBhvr>
                                    </p:animEffect>
                                  </p:childTnLst>
                                </p:cTn>
                              </p:par>
                            </p:childTnLst>
                          </p:cTn>
                        </p:par>
                        <p:par>
                          <p:cTn id="16" fill="hold" nodeType="afterGroup">
                            <p:stCondLst>
                              <p:cond delay="1500"/>
                            </p:stCondLst>
                            <p:childTnLst>
                              <p:par>
                                <p:cTn id="17" presetID="10" presetClass="exit" presetSubtype="0" fill="hold" grpId="3" nodeType="afterEffect">
                                  <p:stCondLst>
                                    <p:cond delay="0"/>
                                  </p:stCondLst>
                                  <p:childTnLst>
                                    <p:animEffect transition="out" filter="fade">
                                      <p:cBhvr>
                                        <p:cTn id="18" dur="500"/>
                                        <p:tgtEl>
                                          <p:spTgt spid="12347"/>
                                        </p:tgtEl>
                                      </p:cBhvr>
                                    </p:animEffect>
                                    <p:set>
                                      <p:cBhvr>
                                        <p:cTn id="19" dur="1" fill="hold">
                                          <p:stCondLst>
                                            <p:cond delay="499"/>
                                          </p:stCondLst>
                                        </p:cTn>
                                        <p:tgtEl>
                                          <p:spTgt spid="12347"/>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12347"/>
                                        </p:tgtEl>
                                        <p:attrNameLst>
                                          <p:attrName>style.visibility</p:attrName>
                                        </p:attrNameLst>
                                      </p:cBhvr>
                                      <p:to>
                                        <p:strVal val="visible"/>
                                      </p:to>
                                    </p:set>
                                    <p:animEffect transition="in" filter="fade">
                                      <p:cBhvr>
                                        <p:cTn id="23" dur="500"/>
                                        <p:tgtEl>
                                          <p:spTgt spid="123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000"/>
                                        <p:tgtEl>
                                          <p:spTgt spid="62"/>
                                        </p:tgtEl>
                                      </p:cBhvr>
                                    </p:animEffect>
                                  </p:childTnLst>
                                </p:cTn>
                              </p:par>
                              <p:par>
                                <p:cTn id="29" presetID="1" presetClass="mediacall" presetSubtype="0" fill="hold" nodeType="withEffect">
                                  <p:stCondLst>
                                    <p:cond delay="0"/>
                                  </p:stCondLst>
                                  <p:childTnLst>
                                    <p:cmd type="call" cmd="playFrom(0.0)">
                                      <p:cBhvr>
                                        <p:cTn id="30" dur="16400"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endCondLst>
                    <p:cond evt="onNext" delay="0">
                      <p:tgtEl>
                        <p:sldTgt/>
                      </p:tgtEl>
                    </p:cond>
                    <p:cond evt="onPrev" delay="0">
                      <p:tgtEl>
                        <p:sldTgt/>
                      </p:tgtEl>
                    </p:cond>
                  </p:endCondLst>
                </p:cTn>
                <p:tgtEl>
                  <p:spTgt spid="62"/>
                </p:tgtEl>
              </p:cMediaNode>
            </p:video>
          </p:childTnLst>
        </p:cTn>
      </p:par>
    </p:tnLst>
    <p:bldLst>
      <p:bldP spid="12347" grpId="0" animBg="1"/>
      <p:bldP spid="12347" grpId="1" animBg="1"/>
      <p:bldP spid="12347" grpId="2" animBg="1"/>
      <p:bldP spid="12347" grpId="3" animBg="1"/>
      <p:bldP spid="12347"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DE" altLang="de-DE" smtClean="0"/>
              <a:t>A Glance Into the Validation Execution</a:t>
            </a:r>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3"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4"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5"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6"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7"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8"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79"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780"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27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83"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2784"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2785"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27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88"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278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90"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27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94"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2803" name="Gerade Verbindung 35"/>
          <p:cNvCxnSpPr>
            <a:cxnSpLocks noChangeShapeType="1"/>
            <a:endCxn id="32790"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804"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2818"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2819"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59"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2827"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sp>
        <p:nvSpPr>
          <p:cNvPr id="60"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nodeType="afterGroup">
                            <p:stCondLst>
                              <p:cond delay="500"/>
                            </p:stCondLst>
                            <p:childTnLst>
                              <p:par>
                                <p:cTn id="9" presetID="10" presetClass="exit" presetSubtype="0" fill="hold" grpId="1" nodeType="afterEffect">
                                  <p:stCondLst>
                                    <p:cond delay="0"/>
                                  </p:stCondLst>
                                  <p:childTnLst>
                                    <p:animEffect transition="out" filter="fade">
                                      <p:cBhvr>
                                        <p:cTn id="10" dur="500"/>
                                        <p:tgtEl>
                                          <p:spTgt spid="59"/>
                                        </p:tgtEl>
                                      </p:cBhvr>
                                    </p:animEffect>
                                    <p:set>
                                      <p:cBhvr>
                                        <p:cTn id="11" dur="1" fill="hold">
                                          <p:stCondLst>
                                            <p:cond delay="499"/>
                                          </p:stCondLst>
                                        </p:cTn>
                                        <p:tgtEl>
                                          <p:spTgt spid="59"/>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nodeType="afterGroup">
                            <p:stCondLst>
                              <p:cond delay="1500"/>
                            </p:stCondLst>
                            <p:childTnLst>
                              <p:par>
                                <p:cTn id="17" presetID="10" presetClass="exit" presetSubtype="0" fill="hold" grpId="3" nodeType="after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59" grpId="2" animBg="1"/>
      <p:bldP spid="59" grpId="3" animBg="1"/>
      <p:bldP spid="59"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de-DE" smtClean="0"/>
              <a:t>A Glance Into the Validation Execution</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7"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798"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799"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00"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01"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02"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03"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04"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38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7"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3808"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3809"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38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12"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38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14"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38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18"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3827" name="Gerade Verbindung 35"/>
          <p:cNvCxnSpPr>
            <a:cxnSpLocks noChangeShapeType="1"/>
            <a:endCxn id="33814"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28"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3842"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3843"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3849"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3851"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pic>
        <p:nvPicPr>
          <p:cNvPr id="33852"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852"/>
                                        </p:tgtEl>
                                        <p:attrNameLst>
                                          <p:attrName>style.visibility</p:attrName>
                                        </p:attrNameLst>
                                      </p:cBhvr>
                                      <p:to>
                                        <p:strVal val="visible"/>
                                      </p:to>
                                    </p:set>
                                    <p:animEffect transition="in" filter="fade">
                                      <p:cBhvr>
                                        <p:cTn id="7" dur="2000"/>
                                        <p:tgtEl>
                                          <p:spTgt spid="33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smtClean="0"/>
              <a:t>A Glance Into the Validation Execution</a:t>
            </a: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1"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2"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3"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4"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5"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6"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7"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28"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48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31"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4832"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4833"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48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36"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483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38"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483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4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42"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4851" name="Gerade Verbindung 35"/>
          <p:cNvCxnSpPr>
            <a:cxnSpLocks noChangeShapeType="1"/>
            <a:endCxn id="34838"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52"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4866"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67"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4873"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4875"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pic>
        <p:nvPicPr>
          <p:cNvPr id="34876"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77" name="Abgerundetes Rechteck 1"/>
          <p:cNvSpPr>
            <a:spLocks noChangeArrowheads="1"/>
          </p:cNvSpPr>
          <p:nvPr/>
        </p:nvSpPr>
        <p:spPr bwMode="auto">
          <a:xfrm>
            <a:off x="3630613" y="3294063"/>
            <a:ext cx="1885950" cy="1344612"/>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78" name="Abgerundetes Rechteck 3"/>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4879" name="Textfeld 2"/>
          <p:cNvSpPr txBox="1">
            <a:spLocks noChangeArrowheads="1"/>
          </p:cNvSpPr>
          <p:nvPr/>
        </p:nvSpPr>
        <p:spPr bwMode="auto">
          <a:xfrm>
            <a:off x="3424238" y="5562600"/>
            <a:ext cx="24812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a:solidFill>
                  <a:srgbClr val="FF0000"/>
                </a:solidFill>
              </a:rPr>
              <a:t>ISS </a:t>
            </a:r>
          </a:p>
          <a:p>
            <a:r>
              <a:rPr lang="de-DE" altLang="de-DE" sz="2800" b="1">
                <a:solidFill>
                  <a:srgbClr val="FF0000"/>
                </a:solidFill>
              </a:rPr>
              <a:t>(live picture)</a:t>
            </a:r>
          </a:p>
        </p:txBody>
      </p:sp>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de-DE" altLang="de-DE" smtClean="0"/>
              <a:t>A Glance Into the Validation Execution</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46"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47"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48"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49"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50"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51"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52"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58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55"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5856"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5857"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58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60"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586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62"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586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66"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5875" name="Gerade Verbindung 35"/>
          <p:cNvCxnSpPr>
            <a:cxnSpLocks noChangeShapeType="1"/>
            <a:endCxn id="35862"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76"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5890"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891"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5897"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5899"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dirty="0"/>
              <a:t>Simulation Supervisor </a:t>
            </a:r>
            <a:r>
              <a:rPr lang="de-DE" altLang="de-DE" dirty="0" err="1"/>
              <a:t>and</a:t>
            </a:r>
            <a:r>
              <a:rPr lang="de-DE" altLang="de-DE" dirty="0"/>
              <a:t> </a:t>
            </a:r>
            <a:r>
              <a:rPr lang="de-DE" altLang="de-DE" dirty="0" err="1"/>
              <a:t>Exercise</a:t>
            </a:r>
            <a:r>
              <a:rPr lang="de-DE" altLang="de-DE" dirty="0"/>
              <a:t> Lead Working Position</a:t>
            </a:r>
          </a:p>
        </p:txBody>
      </p:sp>
      <p:pic>
        <p:nvPicPr>
          <p:cNvPr id="35900"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01" name="Abgerundetes Rechteck 1"/>
          <p:cNvSpPr>
            <a:spLocks noChangeArrowheads="1"/>
          </p:cNvSpPr>
          <p:nvPr/>
        </p:nvSpPr>
        <p:spPr bwMode="auto">
          <a:xfrm>
            <a:off x="4810125" y="2222500"/>
            <a:ext cx="1887538" cy="1344613"/>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902" name="Abgerundetes Rechteck 62"/>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5903" name="Textfeld 2"/>
          <p:cNvSpPr txBox="1">
            <a:spLocks noChangeArrowheads="1"/>
          </p:cNvSpPr>
          <p:nvPr/>
        </p:nvSpPr>
        <p:spPr bwMode="auto">
          <a:xfrm>
            <a:off x="3656013" y="5813425"/>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dirty="0">
                <a:solidFill>
                  <a:srgbClr val="FF0000"/>
                </a:solidFill>
              </a:rPr>
              <a:t>SACom</a:t>
            </a:r>
          </a:p>
        </p:txBody>
      </p:sp>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36867" name="Rectangle 13"/>
          <p:cNvSpPr>
            <a:spLocks noGrp="1" noChangeArrowheads="1"/>
          </p:cNvSpPr>
          <p:nvPr>
            <p:ph type="title"/>
          </p:nvPr>
        </p:nvSpPr>
        <p:spPr>
          <a:xfrm>
            <a:off x="3216275" y="152400"/>
            <a:ext cx="5681663" cy="366713"/>
          </a:xfrm>
        </p:spPr>
        <p:txBody>
          <a:bodyPr/>
          <a:lstStyle/>
          <a:p>
            <a:pPr eaLnBrk="1" hangingPunct="1"/>
            <a:r>
              <a:rPr lang="de-DE" altLang="de-DE" smtClean="0"/>
              <a:t>A Glance Into the Validation Execution</a:t>
            </a:r>
          </a:p>
        </p:txBody>
      </p:sp>
      <p:sp>
        <p:nvSpPr>
          <p:cNvPr id="36868" name="Rectangle 4"/>
          <p:cNvSpPr>
            <a:spLocks noChangeArrowheads="1"/>
          </p:cNvSpPr>
          <p:nvPr/>
        </p:nvSpPr>
        <p:spPr bwMode="auto">
          <a:xfrm>
            <a:off x="3200400" y="482600"/>
            <a:ext cx="56975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de-DE" sz="1500" b="1">
                <a:solidFill>
                  <a:schemeClr val="bg1"/>
                </a:solidFill>
              </a:rPr>
              <a:t>SACom Detail</a:t>
            </a:r>
          </a:p>
        </p:txBody>
      </p:sp>
      <p:sp>
        <p:nvSpPr>
          <p:cNvPr id="7" name="Abgerundetes Rechteck 1"/>
          <p:cNvSpPr>
            <a:spLocks noChangeArrowheads="1"/>
          </p:cNvSpPr>
          <p:nvPr/>
        </p:nvSpPr>
        <p:spPr bwMode="auto">
          <a:xfrm>
            <a:off x="4810125" y="2222500"/>
            <a:ext cx="1887538" cy="1344613"/>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8" name="Abgerundetes Rechteck 62"/>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9" name="Textfeld 2"/>
          <p:cNvSpPr txBox="1">
            <a:spLocks noChangeArrowheads="1"/>
          </p:cNvSpPr>
          <p:nvPr/>
        </p:nvSpPr>
        <p:spPr bwMode="auto">
          <a:xfrm>
            <a:off x="3656013" y="5813425"/>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dirty="0">
                <a:solidFill>
                  <a:srgbClr val="FF0000"/>
                </a:solidFill>
              </a:rPr>
              <a:t>SACom</a:t>
            </a:r>
          </a:p>
        </p:txBody>
      </p:sp>
      <p:pic>
        <p:nvPicPr>
          <p:cNvPr id="36869" name="Grafik 1"/>
          <p:cNvPicPr>
            <a:picLocks noChangeAspect="1"/>
          </p:cNvPicPr>
          <p:nvPr/>
        </p:nvPicPr>
        <p:blipFill>
          <a:blip r:embed="rId4">
            <a:extLst>
              <a:ext uri="{28A0092B-C50C-407E-A947-70E740481C1C}">
                <a14:useLocalDpi xmlns:a14="http://schemas.microsoft.com/office/drawing/2010/main" val="0"/>
              </a:ext>
            </a:extLst>
          </a:blip>
          <a:srcRect l="26047" t="34264" r="31163" b="24960"/>
          <a:stretch>
            <a:fillRect/>
          </a:stretch>
        </p:blipFill>
        <p:spPr bwMode="auto">
          <a:xfrm>
            <a:off x="890588" y="1352550"/>
            <a:ext cx="7491412"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77"/>
          <p:cNvSpPr txBox="1">
            <a:spLocks noChangeArrowheads="1"/>
          </p:cNvSpPr>
          <p:nvPr/>
        </p:nvSpPr>
        <p:spPr bwMode="auto">
          <a:xfrm>
            <a:off x="1285875" y="990600"/>
            <a:ext cx="8010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dirty="0"/>
              <a:t>Simulation Supervisor </a:t>
            </a:r>
            <a:r>
              <a:rPr lang="de-DE" altLang="de-DE" dirty="0" err="1"/>
              <a:t>and</a:t>
            </a:r>
            <a:r>
              <a:rPr lang="de-DE" altLang="de-DE" dirty="0"/>
              <a:t> </a:t>
            </a:r>
            <a:r>
              <a:rPr lang="de-DE" altLang="de-DE" dirty="0" err="1"/>
              <a:t>Exercise</a:t>
            </a:r>
            <a:r>
              <a:rPr lang="de-DE" altLang="de-DE" dirty="0"/>
              <a:t> Lead Working </a:t>
            </a:r>
            <a:r>
              <a:rPr lang="de-DE" altLang="de-DE" dirty="0" smtClean="0"/>
              <a:t>Position (SACom Detail)</a:t>
            </a:r>
            <a:endParaRPr lang="de-DE" alt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circle(out)">
                                      <p:cBhvr>
                                        <p:cTn id="7" dur="2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altLang="de-DE" smtClean="0"/>
              <a:t>A Glance Into the Validation Execution</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3"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4"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5"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6"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7"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8"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899"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900"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79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3"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7904"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7905"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79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8"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79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10"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79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14"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7923" name="Gerade Verbindung 35"/>
          <p:cNvCxnSpPr>
            <a:cxnSpLocks noChangeShapeType="1"/>
            <a:endCxn id="37910"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24"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7938"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939"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7945"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7947"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pic>
        <p:nvPicPr>
          <p:cNvPr id="37948"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49" name="Abgerundetes Rechteck 1"/>
          <p:cNvSpPr>
            <a:spLocks noChangeArrowheads="1"/>
          </p:cNvSpPr>
          <p:nvPr/>
        </p:nvSpPr>
        <p:spPr bwMode="auto">
          <a:xfrm>
            <a:off x="6067425" y="3424238"/>
            <a:ext cx="2466975" cy="1757362"/>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950" name="Abgerundetes Rechteck 62"/>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7951" name="Textfeld 2"/>
          <p:cNvSpPr txBox="1">
            <a:spLocks noChangeArrowheads="1"/>
          </p:cNvSpPr>
          <p:nvPr/>
        </p:nvSpPr>
        <p:spPr bwMode="auto">
          <a:xfrm>
            <a:off x="3352800" y="5580063"/>
            <a:ext cx="2705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a:solidFill>
                  <a:srgbClr val="FF0000"/>
                </a:solidFill>
              </a:rPr>
              <a:t>NGSMP </a:t>
            </a:r>
          </a:p>
          <a:p>
            <a:r>
              <a:rPr lang="de-DE" altLang="de-DE" sz="2800" b="1">
                <a:solidFill>
                  <a:srgbClr val="FF0000"/>
                </a:solidFill>
              </a:rPr>
              <a:t>(live picture)</a:t>
            </a:r>
          </a:p>
        </p:txBody>
      </p:sp>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de-DE" altLang="de-DE" smtClean="0"/>
              <a:t>A Glance Into the Validation Execution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18"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19"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20"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21"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22"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23"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24"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8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27"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8928"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8929"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89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32"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893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34"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89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38"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8947" name="Gerade Verbindung 35"/>
          <p:cNvCxnSpPr>
            <a:cxnSpLocks noChangeShapeType="1"/>
            <a:endCxn id="38934"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948"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8962"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63"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8969"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8971"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pic>
        <p:nvPicPr>
          <p:cNvPr id="38972"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3" name="Abgerundetes Rechteck 1"/>
          <p:cNvSpPr>
            <a:spLocks noChangeArrowheads="1"/>
          </p:cNvSpPr>
          <p:nvPr/>
        </p:nvSpPr>
        <p:spPr bwMode="auto">
          <a:xfrm>
            <a:off x="3101975" y="2047875"/>
            <a:ext cx="1792288" cy="1500188"/>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74" name="Abgerundetes Rechteck 62"/>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8975" name="Textfeld 2"/>
          <p:cNvSpPr txBox="1">
            <a:spLocks noChangeArrowheads="1"/>
          </p:cNvSpPr>
          <p:nvPr/>
        </p:nvSpPr>
        <p:spPr bwMode="auto">
          <a:xfrm>
            <a:off x="3656013" y="5626100"/>
            <a:ext cx="1657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a:solidFill>
                  <a:srgbClr val="FF0000"/>
                </a:solidFill>
              </a:rPr>
              <a:t>DUS</a:t>
            </a:r>
          </a:p>
          <a:p>
            <a:r>
              <a:rPr lang="de-DE" altLang="de-DE" sz="2800" b="1">
                <a:solidFill>
                  <a:srgbClr val="FF0000"/>
                </a:solidFill>
              </a:rPr>
              <a:t>Radar</a:t>
            </a:r>
          </a:p>
        </p:txBody>
      </p:sp>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DE" altLang="de-DE" smtClean="0"/>
              <a:t>A Glance Into the Validation Execution</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1"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2"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3"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4"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5"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6"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7"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48"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99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51"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39952"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39953"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399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56"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995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58"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3995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62"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39971" name="Gerade Verbindung 35"/>
          <p:cNvCxnSpPr>
            <a:cxnSpLocks noChangeShapeType="1"/>
            <a:endCxn id="39958"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72"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39986"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87"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39993"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39995"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pic>
        <p:nvPicPr>
          <p:cNvPr id="39996" name="Grafik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811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97" name="Abgerundetes Rechteck 1"/>
          <p:cNvSpPr>
            <a:spLocks noChangeArrowheads="1"/>
          </p:cNvSpPr>
          <p:nvPr/>
        </p:nvSpPr>
        <p:spPr bwMode="auto">
          <a:xfrm>
            <a:off x="1354138" y="2743200"/>
            <a:ext cx="2320925" cy="1985963"/>
          </a:xfrm>
          <a:prstGeom prst="roundRect">
            <a:avLst>
              <a:gd name="adj" fmla="val 16667"/>
            </a:avLst>
          </a:prstGeom>
          <a:noFill/>
          <a:ln w="603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98" name="Abgerundetes Rechteck 62"/>
          <p:cNvSpPr>
            <a:spLocks noChangeArrowheads="1"/>
          </p:cNvSpPr>
          <p:nvPr/>
        </p:nvSpPr>
        <p:spPr bwMode="auto">
          <a:xfrm>
            <a:off x="2838450" y="5486400"/>
            <a:ext cx="3409950" cy="1143000"/>
          </a:xfrm>
          <a:prstGeom prst="roundRect">
            <a:avLst>
              <a:gd name="adj" fmla="val 16667"/>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39999" name="Textfeld 2"/>
          <p:cNvSpPr txBox="1">
            <a:spLocks noChangeArrowheads="1"/>
          </p:cNvSpPr>
          <p:nvPr/>
        </p:nvSpPr>
        <p:spPr bwMode="auto">
          <a:xfrm>
            <a:off x="3133725" y="5580063"/>
            <a:ext cx="29718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800" b="1">
                <a:solidFill>
                  <a:srgbClr val="FF0000"/>
                </a:solidFill>
              </a:rPr>
              <a:t>Coordination Teleconference</a:t>
            </a:r>
          </a:p>
        </p:txBody>
      </p:sp>
      <p:sp>
        <p:nvSpPr>
          <p:cNvPr id="64"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de-DE" smtClean="0"/>
              <a:t>A Glance Into the Validation Execution</a:t>
            </a:r>
          </a:p>
        </p:txBody>
      </p:sp>
      <p:pic>
        <p:nvPicPr>
          <p:cNvPr id="409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5"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66"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67"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68"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69"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70"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71"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0972"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409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75"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40976"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40977"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409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0"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4098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2"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4098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6"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40995" name="Gerade Verbindung 35"/>
          <p:cNvCxnSpPr>
            <a:cxnSpLocks noChangeShapeType="1"/>
            <a:endCxn id="40982"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996"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41010"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41011"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41017" name="Pfeil nach unten 58">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41019"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Simulation Supervisor and Exercise Lead Working Position</a:t>
            </a:r>
          </a:p>
        </p:txBody>
      </p:sp>
      <p:sp>
        <p:nvSpPr>
          <p:cNvPr id="62"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pic>
        <p:nvPicPr>
          <p:cNvPr id="61" name="MVI_5053_SUP+Msg.MOV">
            <a:hlinkClick r:id="" action="ppaction://media"/>
          </p:cNvPr>
          <p:cNvPicPr>
            <a:picLocks noRot="1" noChangeAspect="1"/>
          </p:cNvPicPr>
          <p:nvPr>
            <a:videoFile r:link="rId1"/>
          </p:nvPr>
        </p:nvPicPr>
        <p:blipFill>
          <a:blip r:embed="rId8"/>
          <a:stretch>
            <a:fillRect/>
          </a:stretch>
        </p:blipFill>
        <p:spPr>
          <a:xfrm>
            <a:off x="285719" y="1357298"/>
            <a:ext cx="8636061" cy="485778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5880"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DE" altLang="de-DE" smtClean="0"/>
              <a:t>Goal</a:t>
            </a:r>
          </a:p>
        </p:txBody>
      </p:sp>
      <p:sp>
        <p:nvSpPr>
          <p:cNvPr id="4099" name="Inhaltsplatzhalter 2"/>
          <p:cNvSpPr>
            <a:spLocks noGrp="1"/>
          </p:cNvSpPr>
          <p:nvPr>
            <p:ph idx="1"/>
          </p:nvPr>
        </p:nvSpPr>
        <p:spPr>
          <a:xfrm>
            <a:off x="838200" y="2209800"/>
            <a:ext cx="7850188" cy="862013"/>
          </a:xfrm>
        </p:spPr>
        <p:txBody>
          <a:bodyPr/>
          <a:lstStyle/>
          <a:p>
            <a:pPr marL="0" indent="0">
              <a:buFont typeface="Arial" charset="0"/>
              <a:buNone/>
            </a:pPr>
            <a:r>
              <a:rPr lang="de-DE" altLang="de-DE" sz="2800" smtClean="0"/>
              <a:t>The Partially Integrated Exercise 2 contains a </a:t>
            </a:r>
            <a:r>
              <a:rPr lang="de-DE" altLang="de-DE" sz="2800" smtClean="0">
                <a:solidFill>
                  <a:srgbClr val="FF0000"/>
                </a:solidFill>
              </a:rPr>
              <a:t>coordinated </a:t>
            </a:r>
            <a:r>
              <a:rPr lang="de-DE" altLang="de-DE" sz="2800" smtClean="0"/>
              <a:t>attack in </a:t>
            </a:r>
            <a:r>
              <a:rPr lang="de-DE" altLang="de-DE" sz="2800" smtClean="0">
                <a:solidFill>
                  <a:srgbClr val="FF0000"/>
                </a:solidFill>
              </a:rPr>
              <a:t>one </a:t>
            </a:r>
            <a:r>
              <a:rPr lang="de-DE" altLang="de-DE" sz="2800" smtClean="0"/>
              <a:t>country.</a:t>
            </a:r>
          </a:p>
        </p:txBody>
      </p:sp>
      <p:sp>
        <p:nvSpPr>
          <p:cNvPr id="5"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Inhaltsplatzhalter 2"/>
          <p:cNvSpPr>
            <a:spLocks noGrp="1"/>
          </p:cNvSpPr>
          <p:nvPr>
            <p:ph idx="1"/>
          </p:nvPr>
        </p:nvSpPr>
        <p:spPr>
          <a:xfrm>
            <a:off x="838200" y="1371600"/>
            <a:ext cx="7850188" cy="307975"/>
          </a:xfrm>
        </p:spPr>
        <p:txBody>
          <a:bodyPr/>
          <a:lstStyle/>
          <a:p>
            <a:pPr marL="0" indent="0">
              <a:buFont typeface="Arial" charset="0"/>
              <a:buNone/>
            </a:pPr>
            <a:r>
              <a:rPr lang="de-DE" altLang="de-DE" smtClean="0"/>
              <a:t>Getting Results…</a:t>
            </a:r>
          </a:p>
        </p:txBody>
      </p:sp>
      <p:sp>
        <p:nvSpPr>
          <p:cNvPr id="5" name="Rectangle 13"/>
          <p:cNvSpPr txBox="1">
            <a:spLocks noChangeArrowheads="1"/>
          </p:cNvSpPr>
          <p:nvPr/>
        </p:nvSpPr>
        <p:spPr bwMode="auto">
          <a:xfrm>
            <a:off x="3216275" y="152400"/>
            <a:ext cx="568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r" rtl="0" eaLnBrk="0" fontAlgn="base" hangingPunct="0">
              <a:spcBef>
                <a:spcPct val="0"/>
              </a:spcBef>
              <a:spcAft>
                <a:spcPct val="0"/>
              </a:spcAft>
              <a:defRPr b="1">
                <a:solidFill>
                  <a:schemeClr val="bg1"/>
                </a:solidFill>
                <a:latin typeface="+mj-lt"/>
                <a:ea typeface="+mj-ea"/>
                <a:cs typeface="+mj-cs"/>
              </a:defRPr>
            </a:lvl1pPr>
            <a:lvl2pPr algn="r" rtl="0" eaLnBrk="0" fontAlgn="base" hangingPunct="0">
              <a:spcBef>
                <a:spcPct val="0"/>
              </a:spcBef>
              <a:spcAft>
                <a:spcPct val="0"/>
              </a:spcAft>
              <a:defRPr b="1">
                <a:solidFill>
                  <a:schemeClr val="bg1"/>
                </a:solidFill>
                <a:latin typeface="Arial" pitchFamily="34" charset="0"/>
              </a:defRPr>
            </a:lvl2pPr>
            <a:lvl3pPr algn="r" rtl="0" eaLnBrk="0" fontAlgn="base" hangingPunct="0">
              <a:spcBef>
                <a:spcPct val="0"/>
              </a:spcBef>
              <a:spcAft>
                <a:spcPct val="0"/>
              </a:spcAft>
              <a:defRPr b="1">
                <a:solidFill>
                  <a:schemeClr val="bg1"/>
                </a:solidFill>
                <a:latin typeface="Arial" pitchFamily="34" charset="0"/>
              </a:defRPr>
            </a:lvl3pPr>
            <a:lvl4pPr algn="r" rtl="0" eaLnBrk="0" fontAlgn="base" hangingPunct="0">
              <a:spcBef>
                <a:spcPct val="0"/>
              </a:spcBef>
              <a:spcAft>
                <a:spcPct val="0"/>
              </a:spcAft>
              <a:defRPr b="1">
                <a:solidFill>
                  <a:schemeClr val="bg1"/>
                </a:solidFill>
                <a:latin typeface="Arial" pitchFamily="34" charset="0"/>
              </a:defRPr>
            </a:lvl4pPr>
            <a:lvl5pPr algn="r" rtl="0" eaLnBrk="0" fontAlgn="base" hangingPunct="0">
              <a:spcBef>
                <a:spcPct val="0"/>
              </a:spcBef>
              <a:spcAft>
                <a:spcPct val="0"/>
              </a:spcAft>
              <a:defRPr b="1">
                <a:solidFill>
                  <a:schemeClr val="bg1"/>
                </a:solidFill>
                <a:latin typeface="Arial" pitchFamily="34" charset="0"/>
              </a:defRPr>
            </a:lvl5pPr>
            <a:lvl6pPr marL="457200" algn="r" rtl="0" fontAlgn="base">
              <a:spcBef>
                <a:spcPct val="0"/>
              </a:spcBef>
              <a:spcAft>
                <a:spcPct val="0"/>
              </a:spcAft>
              <a:defRPr b="1">
                <a:solidFill>
                  <a:schemeClr val="tx2"/>
                </a:solidFill>
                <a:latin typeface="Arial" pitchFamily="34" charset="0"/>
              </a:defRPr>
            </a:lvl6pPr>
            <a:lvl7pPr marL="914400" algn="r" rtl="0" fontAlgn="base">
              <a:spcBef>
                <a:spcPct val="0"/>
              </a:spcBef>
              <a:spcAft>
                <a:spcPct val="0"/>
              </a:spcAft>
              <a:defRPr b="1">
                <a:solidFill>
                  <a:schemeClr val="tx2"/>
                </a:solidFill>
                <a:latin typeface="Arial" pitchFamily="34" charset="0"/>
              </a:defRPr>
            </a:lvl7pPr>
            <a:lvl8pPr marL="1371600" algn="r" rtl="0" fontAlgn="base">
              <a:spcBef>
                <a:spcPct val="0"/>
              </a:spcBef>
              <a:spcAft>
                <a:spcPct val="0"/>
              </a:spcAft>
              <a:defRPr b="1">
                <a:solidFill>
                  <a:schemeClr val="tx2"/>
                </a:solidFill>
                <a:latin typeface="Arial" pitchFamily="34" charset="0"/>
              </a:defRPr>
            </a:lvl8pPr>
            <a:lvl9pPr marL="1828800" algn="r" rtl="0" fontAlgn="base">
              <a:spcBef>
                <a:spcPct val="0"/>
              </a:spcBef>
              <a:spcAft>
                <a:spcPct val="0"/>
              </a:spcAft>
              <a:defRPr b="1">
                <a:solidFill>
                  <a:schemeClr val="tx2"/>
                </a:solidFill>
                <a:latin typeface="Arial" pitchFamily="34" charset="0"/>
              </a:defRPr>
            </a:lvl9pPr>
          </a:lstStyle>
          <a:p>
            <a:pPr eaLnBrk="1" hangingPunct="1">
              <a:defRPr/>
            </a:pPr>
            <a:r>
              <a:rPr lang="de-DE" altLang="de-DE" kern="0" smtClean="0"/>
              <a:t>Getting Results</a:t>
            </a:r>
            <a:endParaRPr lang="de-DE" altLang="de-DE" kern="0" dirty="0" smtClean="0"/>
          </a:p>
        </p:txBody>
      </p:sp>
      <p:sp>
        <p:nvSpPr>
          <p:cNvPr id="41989" name="Titel 1"/>
          <p:cNvSpPr>
            <a:spLocks noGrp="1"/>
          </p:cNvSpPr>
          <p:nvPr>
            <p:ph type="title"/>
          </p:nvPr>
        </p:nvSpPr>
        <p:spPr/>
        <p:txBody>
          <a:bodyPr/>
          <a:lstStyle/>
          <a:p>
            <a:endParaRPr lang="de-DE" altLang="de-DE" smtClean="0"/>
          </a:p>
        </p:txBody>
      </p:sp>
      <p:sp>
        <p:nvSpPr>
          <p:cNvPr id="6"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43011" name="Rectangle 13"/>
          <p:cNvSpPr>
            <a:spLocks noGrp="1" noChangeArrowheads="1"/>
          </p:cNvSpPr>
          <p:nvPr>
            <p:ph type="title"/>
          </p:nvPr>
        </p:nvSpPr>
        <p:spPr>
          <a:xfrm>
            <a:off x="3216275" y="152400"/>
            <a:ext cx="5681663" cy="366713"/>
          </a:xfrm>
        </p:spPr>
        <p:txBody>
          <a:bodyPr/>
          <a:lstStyle/>
          <a:p>
            <a:pPr eaLnBrk="1" hangingPunct="1"/>
            <a:r>
              <a:rPr lang="de-DE" altLang="de-DE" smtClean="0"/>
              <a:t>Getting Results</a:t>
            </a:r>
          </a:p>
        </p:txBody>
      </p:sp>
      <p:graphicFrame>
        <p:nvGraphicFramePr>
          <p:cNvPr id="6" name="Tabelle 5"/>
          <p:cNvGraphicFramePr>
            <a:graphicFrameLocks noGrp="1"/>
          </p:cNvGraphicFramePr>
          <p:nvPr/>
        </p:nvGraphicFramePr>
        <p:xfrm>
          <a:off x="762000" y="2133600"/>
          <a:ext cx="8096157" cy="3047652"/>
        </p:xfrm>
        <a:graphic>
          <a:graphicData uri="http://schemas.openxmlformats.org/drawingml/2006/table">
            <a:tbl>
              <a:tblPr firstRow="1" firstCol="1" bandRow="1">
                <a:tableStyleId>{21E4AEA4-8DFA-4A89-87EB-49C32662AFE0}</a:tableStyleId>
              </a:tblPr>
              <a:tblGrid>
                <a:gridCol w="936104"/>
                <a:gridCol w="1512168"/>
                <a:gridCol w="2016224"/>
                <a:gridCol w="1584176"/>
                <a:gridCol w="2047485"/>
              </a:tblGrid>
              <a:tr h="504055">
                <a:tc>
                  <a:txBody>
                    <a:bodyPr/>
                    <a:lstStyle/>
                    <a:p>
                      <a:pPr indent="182880" algn="just">
                        <a:lnSpc>
                          <a:spcPct val="95000"/>
                        </a:lnSpc>
                        <a:spcAft>
                          <a:spcPts val="600"/>
                        </a:spcAft>
                        <a:tabLst>
                          <a:tab pos="182880" algn="l"/>
                        </a:tabLst>
                      </a:pPr>
                      <a:r>
                        <a:rPr lang="en-US" sz="2000" spc="-5" dirty="0">
                          <a:effectLst/>
                        </a:rPr>
                        <a:t> </a:t>
                      </a:r>
                      <a:endParaRPr lang="de-DE" sz="2000" spc="-5" dirty="0">
                        <a:effectLst/>
                        <a:latin typeface="Times New Roman"/>
                        <a:ea typeface="MS Mincho"/>
                      </a:endParaRPr>
                    </a:p>
                  </a:txBody>
                  <a:tcPr marL="68580" marR="68580" marT="0" marB="0"/>
                </a:tc>
                <a:tc>
                  <a:txBody>
                    <a:bodyPr/>
                    <a:lstStyle/>
                    <a:p>
                      <a:pPr indent="182880" algn="ctr">
                        <a:lnSpc>
                          <a:spcPct val="95000"/>
                        </a:lnSpc>
                        <a:spcAft>
                          <a:spcPts val="600"/>
                        </a:spcAft>
                        <a:tabLst>
                          <a:tab pos="182880" algn="l"/>
                        </a:tabLst>
                      </a:pPr>
                      <a:r>
                        <a:rPr lang="en-US" sz="2000" spc="-5" dirty="0">
                          <a:effectLst/>
                        </a:rPr>
                        <a:t>Run</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SMP operator</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a:effectLst/>
                        </a:rPr>
                        <a:t>ATCo</a:t>
                      </a:r>
                      <a:endParaRPr lang="de-DE" sz="2000" spc="-5">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smtClean="0">
                          <a:effectLst/>
                        </a:rPr>
                        <a:t>Exercise Observer</a:t>
                      </a:r>
                      <a:endParaRPr lang="de-DE" sz="2000" spc="-5" dirty="0">
                        <a:effectLst/>
                        <a:latin typeface="Times New Roman"/>
                        <a:ea typeface="MS Mincho"/>
                      </a:endParaRPr>
                    </a:p>
                  </a:txBody>
                  <a:tcPr marL="68580" marR="68580" marT="0" marB="0" anchor="ctr"/>
                </a:tc>
              </a:tr>
              <a:tr h="504056">
                <a:tc>
                  <a:txBody>
                    <a:bodyPr/>
                    <a:lstStyle/>
                    <a:p>
                      <a:pPr indent="182880" algn="just">
                        <a:lnSpc>
                          <a:spcPct val="95000"/>
                        </a:lnSpc>
                        <a:spcAft>
                          <a:spcPts val="600"/>
                        </a:spcAft>
                        <a:tabLst>
                          <a:tab pos="182880" algn="l"/>
                        </a:tabLst>
                      </a:pPr>
                      <a:r>
                        <a:rPr lang="en-US" sz="2000" spc="-5" dirty="0">
                          <a:effectLst/>
                        </a:rPr>
                        <a:t> </a:t>
                      </a:r>
                      <a:endParaRPr lang="de-DE" sz="2000" spc="-5" dirty="0">
                        <a:effectLst/>
                        <a:latin typeface="Times New Roman"/>
                        <a:ea typeface="MS Mincho"/>
                      </a:endParaRPr>
                    </a:p>
                  </a:txBody>
                  <a:tcPr marL="68580" marR="68580" marT="0" marB="0"/>
                </a:tc>
                <a:tc>
                  <a:txBody>
                    <a:bodyPr/>
                    <a:lstStyle/>
                    <a:p>
                      <a:pPr indent="182880" algn="ctr">
                        <a:lnSpc>
                          <a:spcPct val="95000"/>
                        </a:lnSpc>
                        <a:spcAft>
                          <a:spcPts val="600"/>
                        </a:spcAft>
                        <a:tabLst>
                          <a:tab pos="182880" algn="l"/>
                        </a:tabLst>
                      </a:pPr>
                      <a:r>
                        <a:rPr lang="en-US" sz="2000" spc="-5" dirty="0">
                          <a:effectLst/>
                        </a:rPr>
                        <a:t>Final_test</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HF expert</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a:effectLst/>
                        </a:rPr>
                        <a:t>Internal</a:t>
                      </a:r>
                      <a:endParaRPr lang="de-DE" sz="2000" spc="-5">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a:effectLst/>
                        </a:rPr>
                        <a:t> </a:t>
                      </a:r>
                      <a:endParaRPr lang="de-DE" sz="2000" spc="-5">
                        <a:effectLst/>
                        <a:latin typeface="Times New Roman"/>
                        <a:ea typeface="MS Mincho"/>
                      </a:endParaRPr>
                    </a:p>
                  </a:txBody>
                  <a:tcPr marL="68580" marR="68580" marT="0" marB="0" anchor="ctr"/>
                </a:tc>
              </a:tr>
              <a:tr h="491119">
                <a:tc rowSpan="2">
                  <a:txBody>
                    <a:bodyPr/>
                    <a:lstStyle/>
                    <a:p>
                      <a:pPr marL="71755" marR="71755" indent="182880" algn="just">
                        <a:lnSpc>
                          <a:spcPct val="95000"/>
                        </a:lnSpc>
                        <a:spcAft>
                          <a:spcPts val="600"/>
                        </a:spcAft>
                        <a:tabLst>
                          <a:tab pos="182880" algn="l"/>
                        </a:tabLst>
                      </a:pPr>
                      <a:r>
                        <a:rPr lang="en-US" sz="2000" spc="-5" dirty="0">
                          <a:effectLst/>
                        </a:rPr>
                        <a:t>Day 1</a:t>
                      </a:r>
                      <a:endParaRPr lang="de-DE" sz="2000" spc="-5" dirty="0">
                        <a:effectLst/>
                        <a:latin typeface="Times New Roman"/>
                        <a:ea typeface="MS Mincho"/>
                      </a:endParaRPr>
                    </a:p>
                  </a:txBody>
                  <a:tcPr marL="68580" marR="68580" marT="0" marB="0" vert="vert270"/>
                </a:tc>
                <a:tc>
                  <a:txBody>
                    <a:bodyPr/>
                    <a:lstStyle/>
                    <a:p>
                      <a:pPr indent="182880" algn="ctr">
                        <a:lnSpc>
                          <a:spcPct val="95000"/>
                        </a:lnSpc>
                        <a:spcAft>
                          <a:spcPts val="600"/>
                        </a:spcAft>
                        <a:tabLst>
                          <a:tab pos="182880" algn="l"/>
                        </a:tabLst>
                      </a:pPr>
                      <a:r>
                        <a:rPr lang="en-US" sz="2000" spc="-5" dirty="0">
                          <a:effectLst/>
                        </a:rPr>
                        <a:t>PI2_1</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SMP_op#1</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ATCo#1</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 </a:t>
                      </a:r>
                      <a:endParaRPr lang="de-DE" sz="2000" spc="-5" dirty="0">
                        <a:effectLst/>
                        <a:latin typeface="Times New Roman"/>
                        <a:ea typeface="MS Mincho"/>
                      </a:endParaRPr>
                    </a:p>
                  </a:txBody>
                  <a:tcPr marL="68580" marR="68580" marT="0" marB="0" anchor="ctr"/>
                </a:tc>
              </a:tr>
              <a:tr h="491119">
                <a:tc vMerge="1">
                  <a:txBody>
                    <a:bodyPr/>
                    <a:lstStyle/>
                    <a:p>
                      <a:endParaRPr lang="de-DE"/>
                    </a:p>
                  </a:txBody>
                  <a:tcPr/>
                </a:tc>
                <a:tc>
                  <a:txBody>
                    <a:bodyPr/>
                    <a:lstStyle/>
                    <a:p>
                      <a:pPr indent="182880" algn="ctr">
                        <a:lnSpc>
                          <a:spcPct val="95000"/>
                        </a:lnSpc>
                        <a:spcAft>
                          <a:spcPts val="600"/>
                        </a:spcAft>
                        <a:tabLst>
                          <a:tab pos="182880" algn="l"/>
                        </a:tabLst>
                      </a:pPr>
                      <a:r>
                        <a:rPr lang="en-US" sz="2000" spc="-5" dirty="0">
                          <a:effectLst/>
                        </a:rPr>
                        <a:t>PI2_2</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SMP_op#1</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ATCo#2</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ATCo#1</a:t>
                      </a:r>
                      <a:endParaRPr lang="de-DE" sz="2000" spc="-5" dirty="0">
                        <a:effectLst/>
                        <a:latin typeface="Times New Roman"/>
                        <a:ea typeface="MS Mincho"/>
                      </a:endParaRPr>
                    </a:p>
                  </a:txBody>
                  <a:tcPr marL="68580" marR="68580" marT="0" marB="0" anchor="ctr"/>
                </a:tc>
              </a:tr>
              <a:tr h="491119">
                <a:tc rowSpan="2">
                  <a:txBody>
                    <a:bodyPr/>
                    <a:lstStyle/>
                    <a:p>
                      <a:pPr marL="71755" marR="71755" indent="182880" algn="just">
                        <a:lnSpc>
                          <a:spcPct val="95000"/>
                        </a:lnSpc>
                        <a:spcAft>
                          <a:spcPts val="600"/>
                        </a:spcAft>
                        <a:tabLst>
                          <a:tab pos="182880" algn="l"/>
                        </a:tabLst>
                      </a:pPr>
                      <a:r>
                        <a:rPr lang="en-US" sz="2000" spc="-5" dirty="0">
                          <a:effectLst/>
                        </a:rPr>
                        <a:t>Day 2</a:t>
                      </a:r>
                      <a:endParaRPr lang="de-DE" sz="2000" spc="-5" dirty="0">
                        <a:effectLst/>
                        <a:latin typeface="Times New Roman"/>
                        <a:ea typeface="MS Mincho"/>
                      </a:endParaRPr>
                    </a:p>
                  </a:txBody>
                  <a:tcPr marL="68580" marR="68580" marT="0" marB="0" vert="vert270"/>
                </a:tc>
                <a:tc>
                  <a:txBody>
                    <a:bodyPr/>
                    <a:lstStyle/>
                    <a:p>
                      <a:pPr indent="182880" algn="ctr">
                        <a:lnSpc>
                          <a:spcPct val="95000"/>
                        </a:lnSpc>
                        <a:spcAft>
                          <a:spcPts val="600"/>
                        </a:spcAft>
                        <a:tabLst>
                          <a:tab pos="182880" algn="l"/>
                        </a:tabLst>
                      </a:pPr>
                      <a:r>
                        <a:rPr lang="en-US" sz="2000" spc="-5" dirty="0">
                          <a:effectLst/>
                        </a:rPr>
                        <a:t>PI2_3</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SMP_op#2</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ATCo#3</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 </a:t>
                      </a:r>
                      <a:endParaRPr lang="de-DE" sz="2000" spc="-5" dirty="0">
                        <a:effectLst/>
                        <a:latin typeface="Times New Roman"/>
                        <a:ea typeface="MS Mincho"/>
                      </a:endParaRPr>
                    </a:p>
                  </a:txBody>
                  <a:tcPr marL="68580" marR="68580" marT="0" marB="0" anchor="ctr"/>
                </a:tc>
              </a:tr>
              <a:tr h="491119">
                <a:tc vMerge="1">
                  <a:txBody>
                    <a:bodyPr/>
                    <a:lstStyle/>
                    <a:p>
                      <a:endParaRPr lang="de-DE"/>
                    </a:p>
                  </a:txBody>
                  <a:tcPr/>
                </a:tc>
                <a:tc>
                  <a:txBody>
                    <a:bodyPr/>
                    <a:lstStyle/>
                    <a:p>
                      <a:pPr indent="182880" algn="ctr">
                        <a:lnSpc>
                          <a:spcPct val="95000"/>
                        </a:lnSpc>
                        <a:spcAft>
                          <a:spcPts val="600"/>
                        </a:spcAft>
                        <a:tabLst>
                          <a:tab pos="182880" algn="l"/>
                        </a:tabLst>
                      </a:pPr>
                      <a:r>
                        <a:rPr lang="en-US" sz="2000" spc="-5" dirty="0" smtClean="0">
                          <a:effectLst/>
                        </a:rPr>
                        <a:t>PI2_4b</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SMP_op#2</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ATCo#4</a:t>
                      </a:r>
                      <a:endParaRPr lang="de-DE" sz="2000" spc="-5" dirty="0">
                        <a:effectLst/>
                        <a:latin typeface="Times New Roman"/>
                        <a:ea typeface="MS Mincho"/>
                      </a:endParaRPr>
                    </a:p>
                  </a:txBody>
                  <a:tcPr marL="68580" marR="68580" marT="0" marB="0" anchor="ctr"/>
                </a:tc>
                <a:tc>
                  <a:txBody>
                    <a:bodyPr/>
                    <a:lstStyle/>
                    <a:p>
                      <a:pPr indent="182880" algn="ctr">
                        <a:lnSpc>
                          <a:spcPct val="95000"/>
                        </a:lnSpc>
                        <a:spcAft>
                          <a:spcPts val="600"/>
                        </a:spcAft>
                        <a:tabLst>
                          <a:tab pos="182880" algn="l"/>
                        </a:tabLst>
                      </a:pPr>
                      <a:r>
                        <a:rPr lang="en-US" sz="2000" spc="-5" dirty="0">
                          <a:effectLst/>
                        </a:rPr>
                        <a:t>ATCo#3</a:t>
                      </a:r>
                      <a:endParaRPr lang="de-DE" sz="2000" spc="-5" dirty="0">
                        <a:effectLst/>
                        <a:latin typeface="Times New Roman"/>
                        <a:ea typeface="MS Mincho"/>
                      </a:endParaRPr>
                    </a:p>
                  </a:txBody>
                  <a:tcPr marL="68580" marR="68580" marT="0" marB="0" anchor="ctr"/>
                </a:tc>
              </a:tr>
            </a:tbl>
          </a:graphicData>
        </a:graphic>
      </p:graphicFrame>
      <p:sp>
        <p:nvSpPr>
          <p:cNvPr id="43014" name="Textfeld 1"/>
          <p:cNvSpPr txBox="1">
            <a:spLocks noChangeArrowheads="1"/>
          </p:cNvSpPr>
          <p:nvPr/>
        </p:nvSpPr>
        <p:spPr bwMode="auto">
          <a:xfrm>
            <a:off x="609600" y="1219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We did four runs…</a:t>
            </a:r>
          </a:p>
        </p:txBody>
      </p:sp>
      <p:sp>
        <p:nvSpPr>
          <p:cNvPr id="2" name="Inhaltsplatzhalter 1"/>
          <p:cNvSpPr>
            <a:spLocks noGrp="1"/>
          </p:cNvSpPr>
          <p:nvPr>
            <p:ph idx="1"/>
          </p:nvPr>
        </p:nvSpPr>
        <p:spPr/>
        <p:txBody>
          <a:bodyPr/>
          <a:lstStyle/>
          <a:p>
            <a:pPr>
              <a:buFont typeface="Arial" charset="0"/>
              <a:buChar char="•"/>
            </a:pPr>
            <a:endParaRPr lang="de-DE" altLang="de-DE"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fade">
                                      <p:cBhvr>
                                        <p:cTn id="7" dur="500"/>
                                        <p:tgtEl>
                                          <p:spTgt spid="4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platzhalter 1"/>
          <p:cNvSpPr txBox="1">
            <a:spLocks/>
          </p:cNvSpPr>
          <p:nvPr/>
        </p:nvSpPr>
        <p:spPr bwMode="auto">
          <a:xfrm>
            <a:off x="485775" y="1147763"/>
            <a:ext cx="81724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FF0000"/>
              </a:buClr>
              <a:buSzPct val="150000"/>
              <a:buFont typeface="Arial" charset="0"/>
              <a:buChar char="•"/>
              <a:defRPr sz="2000">
                <a:solidFill>
                  <a:schemeClr val="tx1"/>
                </a:solidFill>
                <a:latin typeface="Arial" charset="0"/>
              </a:defRPr>
            </a:lvl1pPr>
            <a:lvl2pPr>
              <a:spcBef>
                <a:spcPct val="20000"/>
              </a:spcBef>
              <a:buClr>
                <a:srgbClr val="FF0000"/>
              </a:buClr>
              <a:buSzPct val="110000"/>
              <a:buFont typeface="Arial" charset="0"/>
              <a:buChar char="•"/>
              <a:defRPr sz="1700">
                <a:solidFill>
                  <a:schemeClr val="tx1"/>
                </a:solidFill>
                <a:latin typeface="Arial" charset="0"/>
              </a:defRPr>
            </a:lvl2pPr>
            <a:lvl3pPr marL="969963" indent="-173038">
              <a:spcBef>
                <a:spcPct val="20000"/>
              </a:spcBef>
              <a:buClr>
                <a:srgbClr val="FF0000"/>
              </a:buClr>
              <a:buSzPct val="105000"/>
              <a:buFont typeface="Arial" charset="0"/>
              <a:buChar char="•"/>
              <a:defRPr sz="1500">
                <a:solidFill>
                  <a:schemeClr val="tx1"/>
                </a:solidFill>
                <a:latin typeface="Arial" charset="0"/>
              </a:defRPr>
            </a:lvl3pPr>
            <a:lvl4pPr marL="1333500" indent="-184150">
              <a:spcBef>
                <a:spcPct val="20000"/>
              </a:spcBef>
              <a:buClr>
                <a:srgbClr val="FF0000"/>
              </a:buClr>
              <a:buFont typeface="Arial" charset="0"/>
              <a:buChar char="•"/>
              <a:defRPr sz="1500">
                <a:solidFill>
                  <a:schemeClr val="tx1"/>
                </a:solidFill>
                <a:latin typeface="Arial" charset="0"/>
              </a:defRPr>
            </a:lvl4pPr>
            <a:lvl5pPr marL="1697038" indent="-184150">
              <a:spcBef>
                <a:spcPct val="20000"/>
              </a:spcBef>
              <a:buClr>
                <a:srgbClr val="FF0000"/>
              </a:buClr>
              <a:buFont typeface="Arial" charset="0"/>
              <a:buChar char="•"/>
              <a:defRPr sz="1500">
                <a:solidFill>
                  <a:schemeClr val="tx1"/>
                </a:solidFill>
                <a:latin typeface="Arial" charset="0"/>
              </a:defRPr>
            </a:lvl5pPr>
            <a:lvl6pPr marL="2154238" indent="-184150" eaLnBrk="0" fontAlgn="base" hangingPunct="0">
              <a:spcBef>
                <a:spcPct val="20000"/>
              </a:spcBef>
              <a:spcAft>
                <a:spcPct val="0"/>
              </a:spcAft>
              <a:buClr>
                <a:srgbClr val="FF0000"/>
              </a:buClr>
              <a:buFont typeface="Arial" charset="0"/>
              <a:buChar char="•"/>
              <a:defRPr sz="1500">
                <a:solidFill>
                  <a:schemeClr val="tx1"/>
                </a:solidFill>
                <a:latin typeface="Arial" charset="0"/>
              </a:defRPr>
            </a:lvl6pPr>
            <a:lvl7pPr marL="2611438" indent="-184150" eaLnBrk="0" fontAlgn="base" hangingPunct="0">
              <a:spcBef>
                <a:spcPct val="20000"/>
              </a:spcBef>
              <a:spcAft>
                <a:spcPct val="0"/>
              </a:spcAft>
              <a:buClr>
                <a:srgbClr val="FF0000"/>
              </a:buClr>
              <a:buFont typeface="Arial" charset="0"/>
              <a:buChar char="•"/>
              <a:defRPr sz="1500">
                <a:solidFill>
                  <a:schemeClr val="tx1"/>
                </a:solidFill>
                <a:latin typeface="Arial" charset="0"/>
              </a:defRPr>
            </a:lvl7pPr>
            <a:lvl8pPr marL="3068638" indent="-184150" eaLnBrk="0" fontAlgn="base" hangingPunct="0">
              <a:spcBef>
                <a:spcPct val="20000"/>
              </a:spcBef>
              <a:spcAft>
                <a:spcPct val="0"/>
              </a:spcAft>
              <a:buClr>
                <a:srgbClr val="FF0000"/>
              </a:buClr>
              <a:buFont typeface="Arial" charset="0"/>
              <a:buChar char="•"/>
              <a:defRPr sz="1500">
                <a:solidFill>
                  <a:schemeClr val="tx1"/>
                </a:solidFill>
                <a:latin typeface="Arial" charset="0"/>
              </a:defRPr>
            </a:lvl8pPr>
            <a:lvl9pPr marL="3525838" indent="-184150" eaLnBrk="0" fontAlgn="base" hangingPunct="0">
              <a:spcBef>
                <a:spcPct val="20000"/>
              </a:spcBef>
              <a:spcAft>
                <a:spcPct val="0"/>
              </a:spcAft>
              <a:buClr>
                <a:srgbClr val="FF0000"/>
              </a:buClr>
              <a:buFont typeface="Arial" charset="0"/>
              <a:buChar char="•"/>
              <a:defRPr sz="1500">
                <a:solidFill>
                  <a:schemeClr val="tx1"/>
                </a:solidFill>
                <a:latin typeface="Arial" charset="0"/>
              </a:defRPr>
            </a:lvl9pPr>
          </a:lstStyle>
          <a:p>
            <a:pPr lvl="1">
              <a:spcBef>
                <a:spcPct val="0"/>
              </a:spcBef>
              <a:buClrTx/>
              <a:buSzTx/>
              <a:buFontTx/>
              <a:buNone/>
            </a:pPr>
            <a:r>
              <a:rPr lang="en-US" altLang="de-DE" sz="1800"/>
              <a:t>…evaluated questionnaires….</a:t>
            </a:r>
            <a:endParaRPr lang="de-DE" altLang="de-DE" sz="1800"/>
          </a:p>
        </p:txBody>
      </p:sp>
      <p:sp>
        <p:nvSpPr>
          <p:cNvPr id="44035"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44036" name="Rectangle 13"/>
          <p:cNvSpPr>
            <a:spLocks noGrp="1" noChangeArrowheads="1"/>
          </p:cNvSpPr>
          <p:nvPr>
            <p:ph type="title"/>
          </p:nvPr>
        </p:nvSpPr>
        <p:spPr>
          <a:xfrm>
            <a:off x="3216275" y="152400"/>
            <a:ext cx="5681663" cy="366713"/>
          </a:xfrm>
        </p:spPr>
        <p:txBody>
          <a:bodyPr/>
          <a:lstStyle/>
          <a:p>
            <a:pPr eaLnBrk="1" hangingPunct="1"/>
            <a:r>
              <a:rPr lang="de-DE" altLang="de-DE" smtClean="0"/>
              <a:t>Getting Results</a:t>
            </a:r>
          </a:p>
        </p:txBody>
      </p:sp>
      <p:pic>
        <p:nvPicPr>
          <p:cNvPr id="44038" name="Picture 7" descr="operateurQust"/>
          <p:cNvPicPr>
            <a:picLocks noChangeAspect="1" noChangeArrowheads="1"/>
          </p:cNvPicPr>
          <p:nvPr/>
        </p:nvPicPr>
        <p:blipFill>
          <a:blip r:embed="rId3">
            <a:extLst>
              <a:ext uri="{28A0092B-C50C-407E-A947-70E740481C1C}">
                <a14:useLocalDpi xmlns:a14="http://schemas.microsoft.com/office/drawing/2010/main" val="0"/>
              </a:ext>
            </a:extLst>
          </a:blip>
          <a:srcRect r="19447"/>
          <a:stretch>
            <a:fillRect/>
          </a:stretch>
        </p:blipFill>
        <p:spPr bwMode="auto">
          <a:xfrm>
            <a:off x="609600" y="1916113"/>
            <a:ext cx="8345488"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nhaltsplatzhalter 1"/>
          <p:cNvSpPr>
            <a:spLocks noGrp="1"/>
          </p:cNvSpPr>
          <p:nvPr>
            <p:ph idx="1"/>
          </p:nvPr>
        </p:nvSpPr>
        <p:spPr/>
        <p:txBody>
          <a:bodyPr/>
          <a:lstStyle/>
          <a:p>
            <a:pPr>
              <a:buFont typeface="Arial" charset="0"/>
              <a:buChar char="•"/>
            </a:pPr>
            <a:endParaRPr lang="de-DE" altLang="de-DE"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up)">
                                      <p:cBhvr>
                                        <p:cTn id="7"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45059" name="Rectangle 13"/>
          <p:cNvSpPr>
            <a:spLocks noGrp="1" noChangeArrowheads="1"/>
          </p:cNvSpPr>
          <p:nvPr>
            <p:ph type="title"/>
          </p:nvPr>
        </p:nvSpPr>
        <p:spPr>
          <a:xfrm>
            <a:off x="3216275" y="152400"/>
            <a:ext cx="5681663" cy="366713"/>
          </a:xfrm>
        </p:spPr>
        <p:txBody>
          <a:bodyPr/>
          <a:lstStyle/>
          <a:p>
            <a:pPr eaLnBrk="1" hangingPunct="1"/>
            <a:r>
              <a:rPr lang="de-DE" altLang="de-DE" smtClean="0"/>
              <a:t>Getting Results</a:t>
            </a:r>
          </a:p>
        </p:txBody>
      </p:sp>
      <p:sp>
        <p:nvSpPr>
          <p:cNvPr id="45060" name="Rectangle 11"/>
          <p:cNvSpPr>
            <a:spLocks noGrp="1" noChangeArrowheads="1"/>
          </p:cNvSpPr>
          <p:nvPr>
            <p:ph type="body" idx="1"/>
          </p:nvPr>
        </p:nvSpPr>
        <p:spPr>
          <a:xfrm>
            <a:off x="762000" y="1171575"/>
            <a:ext cx="7315200" cy="276225"/>
          </a:xfrm>
        </p:spPr>
        <p:txBody>
          <a:bodyPr/>
          <a:lstStyle/>
          <a:p>
            <a:pPr marL="0" indent="0">
              <a:buFont typeface="Arial" charset="0"/>
              <a:buNone/>
            </a:pPr>
            <a:r>
              <a:rPr lang="en-US" altLang="de-DE" sz="1800" smtClean="0"/>
              <a:t>…sorted them according KPI, Acceptance Criteria…</a:t>
            </a:r>
            <a:endParaRPr lang="de-DE" altLang="de-DE" sz="1800" smtClean="0"/>
          </a:p>
        </p:txBody>
      </p:sp>
      <p:sp>
        <p:nvSpPr>
          <p:cNvPr id="4506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450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876425"/>
            <a:ext cx="73580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fade">
                                      <p:cBhvr>
                                        <p:cTn id="7" dur="5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wipe(up)">
                                      <p:cBhvr>
                                        <p:cTn id="12"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altLang="de-DE" smtClean="0"/>
              <a:t>Getting Results</a:t>
            </a:r>
          </a:p>
        </p:txBody>
      </p:sp>
      <p:sp>
        <p:nvSpPr>
          <p:cNvPr id="46083" name="Inhaltsplatzhalter 2"/>
          <p:cNvSpPr>
            <a:spLocks noGrp="1"/>
          </p:cNvSpPr>
          <p:nvPr>
            <p:ph idx="1"/>
          </p:nvPr>
        </p:nvSpPr>
        <p:spPr>
          <a:xfrm>
            <a:off x="838200" y="1139825"/>
            <a:ext cx="7850188" cy="276225"/>
          </a:xfrm>
        </p:spPr>
        <p:txBody>
          <a:bodyPr/>
          <a:lstStyle/>
          <a:p>
            <a:pPr marL="0" indent="0">
              <a:buFont typeface="Arial" charset="0"/>
              <a:buNone/>
            </a:pPr>
            <a:r>
              <a:rPr lang="de-DE" altLang="de-DE" sz="1800" smtClean="0"/>
              <a:t>… and Objectives.</a:t>
            </a:r>
          </a:p>
        </p:txBody>
      </p:sp>
      <p:pic>
        <p:nvPicPr>
          <p:cNvPr id="460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00200"/>
            <a:ext cx="641191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up)">
                                      <p:cBhvr>
                                        <p:cTn id="7"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DE" altLang="de-DE" smtClean="0"/>
              <a:t>Results</a:t>
            </a:r>
          </a:p>
        </p:txBody>
      </p:sp>
      <p:sp>
        <p:nvSpPr>
          <p:cNvPr id="47108" name="Inhaltsplatzhalter 5"/>
          <p:cNvSpPr>
            <a:spLocks noGrp="1"/>
          </p:cNvSpPr>
          <p:nvPr>
            <p:ph idx="1"/>
          </p:nvPr>
        </p:nvSpPr>
        <p:spPr>
          <a:xfrm>
            <a:off x="838200" y="1371600"/>
            <a:ext cx="7850188" cy="4370388"/>
          </a:xfrm>
        </p:spPr>
        <p:txBody>
          <a:bodyPr/>
          <a:lstStyle/>
          <a:p>
            <a:pPr>
              <a:buFont typeface="Arial" charset="0"/>
              <a:buChar char="•"/>
            </a:pPr>
            <a:r>
              <a:rPr lang="en-US" altLang="de-DE" b="1" smtClean="0"/>
              <a:t>Obj.-9_1: </a:t>
            </a:r>
            <a:r>
              <a:rPr lang="en-US" altLang="de-DE" smtClean="0"/>
              <a:t>To validate that NGSMP is able to correlate attacks to different targets.</a:t>
            </a:r>
          </a:p>
          <a:p>
            <a:pPr>
              <a:buFont typeface="Arial" charset="0"/>
              <a:buChar char="•"/>
            </a:pPr>
            <a:endParaRPr lang="en-US" altLang="de-DE" smtClean="0"/>
          </a:p>
          <a:p>
            <a:pPr>
              <a:buFont typeface="Arial" charset="0"/>
              <a:buChar char="•"/>
            </a:pPr>
            <a:r>
              <a:rPr lang="en-US" altLang="de-DE" b="1" smtClean="0"/>
              <a:t>Obj.-9_2: </a:t>
            </a:r>
            <a:r>
              <a:rPr lang="en-US" altLang="de-DE" smtClean="0"/>
              <a:t>To validate that the information provided by  NGSMP is can improve the incident management on National Level.</a:t>
            </a:r>
          </a:p>
          <a:p>
            <a:pPr>
              <a:buFont typeface="Arial" charset="0"/>
              <a:buChar char="•"/>
            </a:pPr>
            <a:endParaRPr lang="en-US" altLang="de-DE" smtClean="0"/>
          </a:p>
          <a:p>
            <a:pPr>
              <a:buFont typeface="Arial" charset="0"/>
              <a:buChar char="•"/>
            </a:pPr>
            <a:r>
              <a:rPr lang="en-US" altLang="de-DE" b="1" smtClean="0"/>
              <a:t>Obj.-9_3: </a:t>
            </a:r>
            <a:r>
              <a:rPr lang="en-US" altLang="de-DE" smtClean="0"/>
              <a:t>To validate that the automated fusion of data originating from several local security systems on National Level is useful for the GAMMA operator and the person(s) responsible for decision making and initialing countermeasures.</a:t>
            </a:r>
          </a:p>
          <a:p>
            <a:pPr>
              <a:buFont typeface="Arial" charset="0"/>
              <a:buChar char="•"/>
            </a:pPr>
            <a:endParaRPr lang="en-US" altLang="de-DE" smtClean="0"/>
          </a:p>
          <a:p>
            <a:pPr>
              <a:buFont typeface="Arial" charset="0"/>
              <a:buChar char="•"/>
            </a:pPr>
            <a:r>
              <a:rPr lang="en-US" altLang="de-DE" b="1" smtClean="0"/>
              <a:t>Obj.-9_4: </a:t>
            </a:r>
            <a:r>
              <a:rPr lang="en-US" altLang="de-DE" smtClean="0"/>
              <a:t>To validate the fitness for purpose of the GAMMA concept.</a:t>
            </a:r>
            <a:endParaRPr lang="de-DE" altLang="de-DE" smtClean="0"/>
          </a:p>
        </p:txBody>
      </p:sp>
      <p:sp>
        <p:nvSpPr>
          <p:cNvPr id="47109" name="Textfeld 7"/>
          <p:cNvSpPr txBox="1">
            <a:spLocks noChangeArrowheads="1"/>
          </p:cNvSpPr>
          <p:nvPr/>
        </p:nvSpPr>
        <p:spPr bwMode="auto">
          <a:xfrm>
            <a:off x="2971800" y="16002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00B050"/>
                </a:solidFill>
              </a:rPr>
              <a:t> </a:t>
            </a:r>
            <a:r>
              <a:rPr lang="de-DE" altLang="de-DE" sz="3600">
                <a:solidFill>
                  <a:srgbClr val="00B050"/>
                </a:solidFill>
                <a:sym typeface="Wingdings" pitchFamily="2" charset="2"/>
              </a:rPr>
              <a:t></a:t>
            </a:r>
            <a:r>
              <a:rPr lang="de-DE" altLang="de-DE">
                <a:solidFill>
                  <a:srgbClr val="00B050"/>
                </a:solidFill>
              </a:rPr>
              <a:t>  fulfilled</a:t>
            </a:r>
          </a:p>
        </p:txBody>
      </p:sp>
      <p:sp>
        <p:nvSpPr>
          <p:cNvPr id="47110" name="Textfeld 8"/>
          <p:cNvSpPr txBox="1">
            <a:spLocks noChangeArrowheads="1"/>
          </p:cNvSpPr>
          <p:nvPr/>
        </p:nvSpPr>
        <p:spPr bwMode="auto">
          <a:xfrm>
            <a:off x="7315200" y="26670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00B050"/>
                </a:solidFill>
              </a:rPr>
              <a:t> </a:t>
            </a:r>
            <a:r>
              <a:rPr lang="de-DE" altLang="de-DE" sz="3600">
                <a:solidFill>
                  <a:srgbClr val="00B050"/>
                </a:solidFill>
                <a:sym typeface="Wingdings" pitchFamily="2" charset="2"/>
              </a:rPr>
              <a:t></a:t>
            </a:r>
            <a:r>
              <a:rPr lang="de-DE" altLang="de-DE">
                <a:solidFill>
                  <a:srgbClr val="00B050"/>
                </a:solidFill>
              </a:rPr>
              <a:t>  fulfilled</a:t>
            </a:r>
          </a:p>
        </p:txBody>
      </p:sp>
      <p:sp>
        <p:nvSpPr>
          <p:cNvPr id="47111" name="Textfeld 10"/>
          <p:cNvSpPr txBox="1">
            <a:spLocks noChangeArrowheads="1"/>
          </p:cNvSpPr>
          <p:nvPr/>
        </p:nvSpPr>
        <p:spPr bwMode="auto">
          <a:xfrm>
            <a:off x="5486400" y="43434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00B050"/>
                </a:solidFill>
              </a:rPr>
              <a:t> </a:t>
            </a:r>
            <a:r>
              <a:rPr lang="de-DE" altLang="de-DE" sz="3600">
                <a:solidFill>
                  <a:srgbClr val="00B050"/>
                </a:solidFill>
                <a:sym typeface="Wingdings" pitchFamily="2" charset="2"/>
              </a:rPr>
              <a:t></a:t>
            </a:r>
            <a:r>
              <a:rPr lang="de-DE" altLang="de-DE">
                <a:solidFill>
                  <a:srgbClr val="00B050"/>
                </a:solidFill>
              </a:rPr>
              <a:t>  fulfilled</a:t>
            </a:r>
          </a:p>
        </p:txBody>
      </p:sp>
      <p:sp>
        <p:nvSpPr>
          <p:cNvPr id="47112" name="Textfeld 11"/>
          <p:cNvSpPr txBox="1">
            <a:spLocks noChangeArrowheads="1"/>
          </p:cNvSpPr>
          <p:nvPr/>
        </p:nvSpPr>
        <p:spPr bwMode="auto">
          <a:xfrm>
            <a:off x="2362200" y="53340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00B050"/>
                </a:solidFill>
              </a:rPr>
              <a:t> </a:t>
            </a:r>
            <a:r>
              <a:rPr lang="de-DE" altLang="de-DE" sz="3600">
                <a:solidFill>
                  <a:srgbClr val="00B050"/>
                </a:solidFill>
                <a:sym typeface="Wingdings" pitchFamily="2" charset="2"/>
              </a:rPr>
              <a:t></a:t>
            </a:r>
            <a:r>
              <a:rPr lang="de-DE" altLang="de-DE">
                <a:solidFill>
                  <a:srgbClr val="00B050"/>
                </a:solidFill>
              </a:rPr>
              <a:t>  fulfilled</a:t>
            </a:r>
          </a:p>
        </p:txBody>
      </p:sp>
      <p:sp>
        <p:nvSpPr>
          <p:cNvPr id="9"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08">
                                            <p:txEl>
                                              <p:pRg st="0" end="0"/>
                                            </p:txEl>
                                          </p:spTgt>
                                        </p:tgtEl>
                                        <p:attrNameLst>
                                          <p:attrName>style.visibility</p:attrName>
                                        </p:attrNameLst>
                                      </p:cBhvr>
                                      <p:to>
                                        <p:strVal val="visible"/>
                                      </p:to>
                                    </p:set>
                                    <p:animEffect transition="in" filter="fade">
                                      <p:cBhvr>
                                        <p:cTn id="7" dur="500"/>
                                        <p:tgtEl>
                                          <p:spTgt spid="471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fade">
                                      <p:cBhvr>
                                        <p:cTn id="12" dur="500"/>
                                        <p:tgtEl>
                                          <p:spTgt spid="471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7108">
                                            <p:txEl>
                                              <p:pRg st="2" end="2"/>
                                            </p:txEl>
                                          </p:spTgt>
                                        </p:tgtEl>
                                        <p:attrNameLst>
                                          <p:attrName>style.visibility</p:attrName>
                                        </p:attrNameLst>
                                      </p:cBhvr>
                                      <p:to>
                                        <p:strVal val="visible"/>
                                      </p:to>
                                    </p:set>
                                    <p:animEffect transition="in" filter="fade">
                                      <p:cBhvr>
                                        <p:cTn id="17" dur="500"/>
                                        <p:tgtEl>
                                          <p:spTgt spid="4710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10"/>
                                        </p:tgtEl>
                                        <p:attrNameLst>
                                          <p:attrName>style.visibility</p:attrName>
                                        </p:attrNameLst>
                                      </p:cBhvr>
                                      <p:to>
                                        <p:strVal val="visible"/>
                                      </p:to>
                                    </p:set>
                                    <p:animEffect transition="in" filter="fade">
                                      <p:cBhvr>
                                        <p:cTn id="22" dur="500"/>
                                        <p:tgtEl>
                                          <p:spTgt spid="471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7108">
                                            <p:txEl>
                                              <p:pRg st="4" end="4"/>
                                            </p:txEl>
                                          </p:spTgt>
                                        </p:tgtEl>
                                        <p:attrNameLst>
                                          <p:attrName>style.visibility</p:attrName>
                                        </p:attrNameLst>
                                      </p:cBhvr>
                                      <p:to>
                                        <p:strVal val="visible"/>
                                      </p:to>
                                    </p:set>
                                    <p:animEffect transition="in" filter="fade">
                                      <p:cBhvr>
                                        <p:cTn id="27" dur="500"/>
                                        <p:tgtEl>
                                          <p:spTgt spid="4710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11"/>
                                        </p:tgtEl>
                                        <p:attrNameLst>
                                          <p:attrName>style.visibility</p:attrName>
                                        </p:attrNameLst>
                                      </p:cBhvr>
                                      <p:to>
                                        <p:strVal val="visible"/>
                                      </p:to>
                                    </p:set>
                                    <p:animEffect transition="in" filter="fade">
                                      <p:cBhvr>
                                        <p:cTn id="32" dur="500"/>
                                        <p:tgtEl>
                                          <p:spTgt spid="471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7108">
                                            <p:txEl>
                                              <p:pRg st="6" end="6"/>
                                            </p:txEl>
                                          </p:spTgt>
                                        </p:tgtEl>
                                        <p:attrNameLst>
                                          <p:attrName>style.visibility</p:attrName>
                                        </p:attrNameLst>
                                      </p:cBhvr>
                                      <p:to>
                                        <p:strVal val="visible"/>
                                      </p:to>
                                    </p:set>
                                    <p:animEffect transition="in" filter="fade">
                                      <p:cBhvr>
                                        <p:cTn id="37" dur="500"/>
                                        <p:tgtEl>
                                          <p:spTgt spid="4710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12"/>
                                        </p:tgtEl>
                                        <p:attrNameLst>
                                          <p:attrName>style.visibility</p:attrName>
                                        </p:attrNameLst>
                                      </p:cBhvr>
                                      <p:to>
                                        <p:strVal val="visible"/>
                                      </p:to>
                                    </p:set>
                                    <p:animEffect transition="in" filter="fade">
                                      <p:cBhvr>
                                        <p:cTn id="42" dur="5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p:bldP spid="47111" grpId="0"/>
      <p:bldP spid="4711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48131" name="Rectangle 13"/>
          <p:cNvSpPr>
            <a:spLocks noGrp="1" noChangeArrowheads="1"/>
          </p:cNvSpPr>
          <p:nvPr>
            <p:ph type="title"/>
          </p:nvPr>
        </p:nvSpPr>
        <p:spPr>
          <a:xfrm>
            <a:off x="3216275" y="152400"/>
            <a:ext cx="5681663" cy="366713"/>
          </a:xfrm>
        </p:spPr>
        <p:txBody>
          <a:bodyPr/>
          <a:lstStyle/>
          <a:p>
            <a:pPr eaLnBrk="1" hangingPunct="1"/>
            <a:r>
              <a:rPr lang="de-DE" altLang="de-DE" smtClean="0"/>
              <a:t>Summary</a:t>
            </a:r>
          </a:p>
        </p:txBody>
      </p:sp>
      <p:sp>
        <p:nvSpPr>
          <p:cNvPr id="48132" name="Inhaltsplatzhalter 1"/>
          <p:cNvSpPr>
            <a:spLocks noGrp="1"/>
          </p:cNvSpPr>
          <p:nvPr>
            <p:ph idx="1"/>
          </p:nvPr>
        </p:nvSpPr>
        <p:spPr>
          <a:xfrm>
            <a:off x="838200" y="1371600"/>
            <a:ext cx="7850188" cy="6196013"/>
          </a:xfrm>
        </p:spPr>
        <p:txBody>
          <a:bodyPr/>
          <a:lstStyle/>
          <a:p>
            <a:pPr>
              <a:buFont typeface="Arial" charset="0"/>
              <a:buChar char="•"/>
            </a:pPr>
            <a:r>
              <a:rPr lang="en-US" altLang="de-DE" dirty="0" smtClean="0"/>
              <a:t>An example of a complex, geo-distributed security validation activity with three security prototypes was described</a:t>
            </a:r>
          </a:p>
          <a:p>
            <a:pPr>
              <a:buFont typeface="Arial" charset="0"/>
              <a:buChar char="•"/>
            </a:pPr>
            <a:r>
              <a:rPr lang="en-US" altLang="de-DE" dirty="0" smtClean="0"/>
              <a:t>Evidence provided that security approach taken in the project improves today’s situation</a:t>
            </a:r>
          </a:p>
          <a:p>
            <a:pPr>
              <a:buFont typeface="Arial" charset="0"/>
              <a:buChar char="•"/>
            </a:pPr>
            <a:r>
              <a:rPr lang="en-US" altLang="de-DE" dirty="0" smtClean="0"/>
              <a:t>Especially certain aspects of new security approach (i.e. combining information about attacks on a higher level) highly appreciated by participants</a:t>
            </a:r>
          </a:p>
          <a:p>
            <a:pPr>
              <a:buFont typeface="Arial" charset="0"/>
              <a:buChar char="•"/>
            </a:pPr>
            <a:r>
              <a:rPr lang="en-US" altLang="de-DE" dirty="0" smtClean="0"/>
              <a:t>Delivered concept of coordinated security attack management offers opportunity to</a:t>
            </a:r>
          </a:p>
          <a:p>
            <a:pPr lvl="1">
              <a:buFont typeface="Arial" charset="0"/>
              <a:buChar char="•"/>
            </a:pPr>
            <a:r>
              <a:rPr lang="en-US" altLang="de-DE" dirty="0" smtClean="0"/>
              <a:t>support decision making and</a:t>
            </a:r>
          </a:p>
          <a:p>
            <a:pPr lvl="1">
              <a:buFont typeface="Arial" charset="0"/>
              <a:buChar char="•"/>
            </a:pPr>
            <a:r>
              <a:rPr lang="en-US" altLang="de-DE" dirty="0" smtClean="0"/>
              <a:t>suggest recommendations about appropriate countermeasures</a:t>
            </a:r>
          </a:p>
          <a:p>
            <a:pPr>
              <a:buFont typeface="Arial" charset="0"/>
              <a:buChar char="•"/>
            </a:pPr>
            <a:r>
              <a:rPr lang="de-DE" altLang="de-DE" dirty="0" err="1" smtClean="0"/>
              <a:t>Improvement</a:t>
            </a:r>
            <a:r>
              <a:rPr lang="de-DE" altLang="de-DE" dirty="0" smtClean="0"/>
              <a:t>/</a:t>
            </a:r>
            <a:r>
              <a:rPr lang="de-DE" altLang="de-DE" dirty="0" err="1" smtClean="0"/>
              <a:t>research</a:t>
            </a:r>
            <a:r>
              <a:rPr lang="de-DE" altLang="de-DE" dirty="0" smtClean="0"/>
              <a:t> </a:t>
            </a:r>
            <a:r>
              <a:rPr lang="de-DE" altLang="de-DE" dirty="0" err="1" smtClean="0"/>
              <a:t>needed</a:t>
            </a:r>
            <a:r>
              <a:rPr lang="de-DE" altLang="de-DE" dirty="0" smtClean="0"/>
              <a:t> </a:t>
            </a:r>
            <a:r>
              <a:rPr lang="de-DE" altLang="de-DE" dirty="0" err="1" smtClean="0"/>
              <a:t>for</a:t>
            </a:r>
            <a:r>
              <a:rPr lang="de-DE" altLang="de-DE" dirty="0" smtClean="0"/>
              <a:t>:</a:t>
            </a:r>
          </a:p>
          <a:p>
            <a:pPr lvl="1">
              <a:buFont typeface="Arial" charset="0"/>
              <a:buChar char="•"/>
            </a:pPr>
            <a:r>
              <a:rPr lang="en-US" altLang="de-DE" dirty="0" smtClean="0"/>
              <a:t>presentation of such complex information and </a:t>
            </a:r>
          </a:p>
          <a:p>
            <a:pPr lvl="1">
              <a:buFont typeface="Arial" charset="0"/>
              <a:buChar char="•"/>
            </a:pPr>
            <a:r>
              <a:rPr lang="en-US" altLang="de-DE" dirty="0" smtClean="0"/>
              <a:t>connected issues of situation awareness, trust and usability of the technical systems</a:t>
            </a:r>
          </a:p>
          <a:p>
            <a:pPr>
              <a:buFont typeface="Arial" charset="0"/>
              <a:buChar char="•"/>
            </a:pPr>
            <a:r>
              <a:rPr lang="en-US" altLang="de-DE" dirty="0" smtClean="0"/>
              <a:t>First time that geo-distributed validation environment with locations all over Europe was used to simulate multiple security threats happening in one nation </a:t>
            </a:r>
            <a:endParaRPr lang="de-DE" altLang="de-DE" dirty="0" smtClean="0"/>
          </a:p>
          <a:p>
            <a:pPr>
              <a:buFont typeface="Arial" charset="0"/>
              <a:buChar char="•"/>
            </a:pPr>
            <a:endParaRPr lang="de-DE" altLang="de-DE" dirty="0" smtClean="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r>
              <a:rPr lang="de-DE" altLang="de-DE" smtClean="0"/>
              <a:t>Questions?</a:t>
            </a:r>
          </a:p>
        </p:txBody>
      </p:sp>
      <p:pic>
        <p:nvPicPr>
          <p:cNvPr id="4915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371600"/>
            <a:ext cx="7543800" cy="5029200"/>
          </a:xfrm>
        </p:spPr>
      </p:pic>
      <p:sp>
        <p:nvSpPr>
          <p:cNvPr id="5"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p:txBody>
          <a:bodyPr/>
          <a:lstStyle/>
          <a:p>
            <a:r>
              <a:rPr lang="de-DE" altLang="de-DE" smtClean="0"/>
              <a:t>Questions?</a:t>
            </a:r>
          </a:p>
        </p:txBody>
      </p:sp>
      <p:pic>
        <p:nvPicPr>
          <p:cNvPr id="50179" name="Inhaltsplatzhalt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371600"/>
            <a:ext cx="7543800" cy="5029200"/>
          </a:xfrm>
        </p:spPr>
      </p:pic>
      <p:sp>
        <p:nvSpPr>
          <p:cNvPr id="5"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dirty="0" smtClean="0">
                <a:cs typeface="Arial" charset="0"/>
              </a:rPr>
              <a:t>© Gamma. All rights reserved</a:t>
            </a:r>
          </a:p>
        </p:txBody>
      </p:sp>
      <p:sp>
        <p:nvSpPr>
          <p:cNvPr id="5123" name="Rectangle 13"/>
          <p:cNvSpPr>
            <a:spLocks noGrp="1" noChangeArrowheads="1"/>
          </p:cNvSpPr>
          <p:nvPr>
            <p:ph type="title"/>
          </p:nvPr>
        </p:nvSpPr>
        <p:spPr>
          <a:xfrm>
            <a:off x="3216275" y="152400"/>
            <a:ext cx="5681663" cy="366713"/>
          </a:xfrm>
        </p:spPr>
        <p:txBody>
          <a:bodyPr/>
          <a:lstStyle/>
          <a:p>
            <a:pPr eaLnBrk="1" hangingPunct="1"/>
            <a:r>
              <a:rPr lang="de-DE" altLang="de-DE" smtClean="0"/>
              <a:t>Storyline</a:t>
            </a:r>
          </a:p>
        </p:txBody>
      </p:sp>
      <p:pic>
        <p:nvPicPr>
          <p:cNvPr id="4100"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2649538"/>
            <a:ext cx="149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0000">
            <a:off x="6307138" y="5059363"/>
            <a:ext cx="2732087"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2636838"/>
            <a:ext cx="914400" cy="18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076700"/>
            <a:ext cx="1804988"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741488"/>
            <a:ext cx="20955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0000">
            <a:off x="5741988" y="4852988"/>
            <a:ext cx="21256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previews.123rf.com/images/dedmazay/dedmazay1107/dedmazay110700006/9931701-A-hacker-on-a-white-background-vector-Stock-Vector-computer-hacker-crim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800" y="3429000"/>
            <a:ext cx="8524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41713" y="2339975"/>
            <a:ext cx="6032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Gerade Verbindung 14"/>
          <p:cNvCxnSpPr/>
          <p:nvPr/>
        </p:nvCxnSpPr>
        <p:spPr>
          <a:xfrm flipH="1" flipV="1">
            <a:off x="2344738" y="5064125"/>
            <a:ext cx="642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6"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10320000">
            <a:off x="3167063" y="2211388"/>
            <a:ext cx="438150" cy="46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0" name="Grafik 16"/>
          <p:cNvPicPr>
            <a:picLocks noChangeAspect="1"/>
          </p:cNvPicPr>
          <p:nvPr/>
        </p:nvPicPr>
        <p:blipFill>
          <a:blip r:embed="rId12">
            <a:extLst>
              <a:ext uri="{28A0092B-C50C-407E-A947-70E740481C1C}">
                <a14:useLocalDpi xmlns:a14="http://schemas.microsoft.com/office/drawing/2010/main" val="0"/>
              </a:ext>
            </a:extLst>
          </a:blip>
          <a:srcRect l="50000" t="17822" b="18285"/>
          <a:stretch>
            <a:fillRect/>
          </a:stretch>
        </p:blipFill>
        <p:spPr bwMode="auto">
          <a:xfrm>
            <a:off x="3021013" y="3979863"/>
            <a:ext cx="5207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9420000">
            <a:off x="2792413" y="3740150"/>
            <a:ext cx="438150"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7680000">
            <a:off x="6853238" y="4630737"/>
            <a:ext cx="439738"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780000">
            <a:off x="6267450" y="3910013"/>
            <a:ext cx="438150"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4800000">
            <a:off x="6852444" y="3248819"/>
            <a:ext cx="438150"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e Legende 21"/>
          <p:cNvSpPr/>
          <p:nvPr/>
        </p:nvSpPr>
        <p:spPr>
          <a:xfrm>
            <a:off x="3386138" y="1392238"/>
            <a:ext cx="1296987" cy="792162"/>
          </a:xfrm>
          <a:prstGeom prst="wedgeEllipseCallo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cs typeface="Arial" pitchFamily="34" charset="0"/>
              </a:rPr>
              <a:t>Climb</a:t>
            </a:r>
            <a:r>
              <a:rPr lang="de-DE" dirty="0">
                <a:solidFill>
                  <a:schemeClr val="tx1"/>
                </a:solidFill>
                <a:cs typeface="Arial" pitchFamily="34" charset="0"/>
              </a:rPr>
              <a:t> </a:t>
            </a:r>
          </a:p>
        </p:txBody>
      </p:sp>
      <p:pic>
        <p:nvPicPr>
          <p:cNvPr id="23"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1560000">
            <a:off x="2271713" y="2324100"/>
            <a:ext cx="438150"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Grafik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37288" y="3922713"/>
            <a:ext cx="558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feld 24"/>
          <p:cNvSpPr txBox="1">
            <a:spLocks noChangeArrowheads="1"/>
          </p:cNvSpPr>
          <p:nvPr/>
        </p:nvSpPr>
        <p:spPr bwMode="auto">
          <a:xfrm>
            <a:off x="6161088" y="1974850"/>
            <a:ext cx="2360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Datalink via AEROMACS</a:t>
            </a:r>
          </a:p>
        </p:txBody>
      </p:sp>
      <p:sp>
        <p:nvSpPr>
          <p:cNvPr id="26" name="Textfeld 25"/>
          <p:cNvSpPr txBox="1">
            <a:spLocks noChangeArrowheads="1"/>
          </p:cNvSpPr>
          <p:nvPr/>
        </p:nvSpPr>
        <p:spPr bwMode="auto">
          <a:xfrm>
            <a:off x="828675" y="3079750"/>
            <a:ext cx="2360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Voice R/T comm</a:t>
            </a:r>
          </a:p>
        </p:txBody>
      </p:sp>
      <p:sp>
        <p:nvSpPr>
          <p:cNvPr id="27" name="Textfeld 26"/>
          <p:cNvSpPr txBox="1">
            <a:spLocks noChangeArrowheads="1"/>
          </p:cNvSpPr>
          <p:nvPr/>
        </p:nvSpPr>
        <p:spPr bwMode="auto">
          <a:xfrm>
            <a:off x="5048250" y="2803525"/>
            <a:ext cx="17414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Denial of Service Attack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110"/>
                                        </p:tgtEl>
                                        <p:attrNameLst>
                                          <p:attrName>style.visibility</p:attrName>
                                        </p:attrNameLst>
                                      </p:cBhvr>
                                      <p:to>
                                        <p:strVal val="visible"/>
                                      </p:to>
                                    </p:set>
                                    <p:animEffect transition="in" filter="fade">
                                      <p:cBhvr>
                                        <p:cTn id="13" dur="500"/>
                                        <p:tgtEl>
                                          <p:spTgt spid="4110"/>
                                        </p:tgtEl>
                                      </p:cBhvr>
                                    </p:animEffec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grpId="1" nodeType="click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1" nodeType="click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grpId="1" nodeType="click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xit" presetSubtype="0" fill="hold" nodeType="click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5" grpId="0"/>
      <p:bldP spid="25" grpId="1"/>
      <p:bldP spid="26" grpId="0"/>
      <p:bldP spid="26" grpId="1"/>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6147" name="Rectangle 13"/>
          <p:cNvSpPr>
            <a:spLocks noGrp="1" noChangeArrowheads="1"/>
          </p:cNvSpPr>
          <p:nvPr>
            <p:ph type="title"/>
          </p:nvPr>
        </p:nvSpPr>
        <p:spPr>
          <a:xfrm>
            <a:off x="3216275" y="152400"/>
            <a:ext cx="5681663" cy="366713"/>
          </a:xfrm>
        </p:spPr>
        <p:txBody>
          <a:bodyPr/>
          <a:lstStyle/>
          <a:p>
            <a:pPr eaLnBrk="1" hangingPunct="1"/>
            <a:r>
              <a:rPr lang="de-DE" altLang="de-DE" smtClean="0"/>
              <a:t>Involved Prototypes</a:t>
            </a:r>
          </a:p>
        </p:txBody>
      </p:sp>
      <p:sp>
        <p:nvSpPr>
          <p:cNvPr id="7" name="Abgerundetes Rechteck 6"/>
          <p:cNvSpPr/>
          <p:nvPr/>
        </p:nvSpPr>
        <p:spPr>
          <a:xfrm>
            <a:off x="728663" y="3079750"/>
            <a:ext cx="1827212" cy="306388"/>
          </a:xfrm>
          <a:prstGeom prst="roundRect">
            <a:avLst/>
          </a:prstGeom>
          <a:solidFill>
            <a:schemeClr val="accent2">
              <a:lumMod val="40000"/>
              <a:lumOff val="60000"/>
              <a:alpha val="6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8" name="Abgerundetes Rechteck 7"/>
          <p:cNvSpPr/>
          <p:nvPr/>
        </p:nvSpPr>
        <p:spPr>
          <a:xfrm>
            <a:off x="6161088" y="2251075"/>
            <a:ext cx="1290637" cy="306388"/>
          </a:xfrm>
          <a:prstGeom prst="roundRect">
            <a:avLst/>
          </a:prstGeom>
          <a:solidFill>
            <a:schemeClr val="accent2">
              <a:lumMod val="40000"/>
              <a:lumOff val="60000"/>
              <a:alpha val="6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pic>
        <p:nvPicPr>
          <p:cNvPr id="6150"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2649538"/>
            <a:ext cx="149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Grafi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0000">
            <a:off x="6307138" y="5059363"/>
            <a:ext cx="2732087"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2636838"/>
            <a:ext cx="914400" cy="18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076700"/>
            <a:ext cx="1804988"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Grafik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741488"/>
            <a:ext cx="20955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Grafik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0000">
            <a:off x="5741988" y="4852988"/>
            <a:ext cx="21256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Gerade Verbindung 14"/>
          <p:cNvCxnSpPr/>
          <p:nvPr/>
        </p:nvCxnSpPr>
        <p:spPr>
          <a:xfrm flipH="1" flipV="1">
            <a:off x="2344738" y="5064125"/>
            <a:ext cx="642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157" name="Grafik 15"/>
          <p:cNvPicPr>
            <a:picLocks noChangeAspect="1"/>
          </p:cNvPicPr>
          <p:nvPr/>
        </p:nvPicPr>
        <p:blipFill>
          <a:blip r:embed="rId9">
            <a:extLst>
              <a:ext uri="{28A0092B-C50C-407E-A947-70E740481C1C}">
                <a14:useLocalDpi xmlns:a14="http://schemas.microsoft.com/office/drawing/2010/main" val="0"/>
              </a:ext>
            </a:extLst>
          </a:blip>
          <a:srcRect l="50000" t="17822" b="18285"/>
          <a:stretch>
            <a:fillRect/>
          </a:stretch>
        </p:blipFill>
        <p:spPr bwMode="auto">
          <a:xfrm>
            <a:off x="3021013" y="3979863"/>
            <a:ext cx="5207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9420000">
            <a:off x="2792413" y="3740150"/>
            <a:ext cx="438150"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7680000">
            <a:off x="6853238" y="4630737"/>
            <a:ext cx="439738"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4800000">
            <a:off x="6852444" y="3248819"/>
            <a:ext cx="438150"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1560000">
            <a:off x="2271713" y="2324100"/>
            <a:ext cx="438150"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2" name="Textfeld 20"/>
          <p:cNvSpPr txBox="1">
            <a:spLocks noChangeArrowheads="1"/>
          </p:cNvSpPr>
          <p:nvPr/>
        </p:nvSpPr>
        <p:spPr bwMode="auto">
          <a:xfrm>
            <a:off x="6161088" y="1974850"/>
            <a:ext cx="2360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Datalink via AEROMACS</a:t>
            </a:r>
          </a:p>
        </p:txBody>
      </p:sp>
      <p:sp>
        <p:nvSpPr>
          <p:cNvPr id="6163" name="Textfeld 21"/>
          <p:cNvSpPr txBox="1">
            <a:spLocks noChangeArrowheads="1"/>
          </p:cNvSpPr>
          <p:nvPr/>
        </p:nvSpPr>
        <p:spPr bwMode="auto">
          <a:xfrm>
            <a:off x="828675" y="3079750"/>
            <a:ext cx="2360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Voice R/T comm</a:t>
            </a:r>
          </a:p>
        </p:txBody>
      </p:sp>
      <p:sp>
        <p:nvSpPr>
          <p:cNvPr id="23" name="Textfeld 22"/>
          <p:cNvSpPr txBox="1">
            <a:spLocks noChangeArrowheads="1"/>
          </p:cNvSpPr>
          <p:nvPr/>
        </p:nvSpPr>
        <p:spPr bwMode="auto">
          <a:xfrm>
            <a:off x="7512050" y="2276475"/>
            <a:ext cx="1739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FF0000"/>
                </a:solidFill>
                <a:cs typeface="Arial" charset="0"/>
              </a:rPr>
              <a:t>Secured by ISS</a:t>
            </a:r>
          </a:p>
        </p:txBody>
      </p:sp>
      <p:sp>
        <p:nvSpPr>
          <p:cNvPr id="24" name="Textfeld 23"/>
          <p:cNvSpPr txBox="1">
            <a:spLocks noChangeArrowheads="1"/>
          </p:cNvSpPr>
          <p:nvPr/>
        </p:nvSpPr>
        <p:spPr bwMode="auto">
          <a:xfrm>
            <a:off x="238125" y="3386138"/>
            <a:ext cx="2028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FF0000"/>
                </a:solidFill>
                <a:cs typeface="Arial" charset="0"/>
              </a:rPr>
              <a:t>Secured by SACom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smtClean="0">
                <a:cs typeface="Arial" charset="0"/>
              </a:rPr>
              <a:t>© Gamma. All rights reserved</a:t>
            </a:r>
          </a:p>
        </p:txBody>
      </p:sp>
      <p:sp>
        <p:nvSpPr>
          <p:cNvPr id="7171" name="Rectangle 13"/>
          <p:cNvSpPr>
            <a:spLocks noGrp="1" noChangeArrowheads="1"/>
          </p:cNvSpPr>
          <p:nvPr>
            <p:ph type="title"/>
          </p:nvPr>
        </p:nvSpPr>
        <p:spPr>
          <a:xfrm>
            <a:off x="3216275" y="152400"/>
            <a:ext cx="5681663" cy="366713"/>
          </a:xfrm>
        </p:spPr>
        <p:txBody>
          <a:bodyPr/>
          <a:lstStyle/>
          <a:p>
            <a:pPr eaLnBrk="1" hangingPunct="1"/>
            <a:r>
              <a:rPr lang="de-DE" altLang="de-DE" smtClean="0"/>
              <a:t>Involved Prototypes</a:t>
            </a:r>
          </a:p>
        </p:txBody>
      </p:sp>
      <p:grpSp>
        <p:nvGrpSpPr>
          <p:cNvPr id="7" name="Gruppieren 6"/>
          <p:cNvGrpSpPr>
            <a:grpSpLocks/>
          </p:cNvGrpSpPr>
          <p:nvPr/>
        </p:nvGrpSpPr>
        <p:grpSpPr bwMode="auto">
          <a:xfrm>
            <a:off x="238125" y="1741488"/>
            <a:ext cx="9013825" cy="4268787"/>
            <a:chOff x="237890" y="1742082"/>
            <a:chExt cx="9014630" cy="4268565"/>
          </a:xfrm>
        </p:grpSpPr>
        <p:sp>
          <p:nvSpPr>
            <p:cNvPr id="8" name="Abgerundetes Rechteck 7"/>
            <p:cNvSpPr/>
            <p:nvPr/>
          </p:nvSpPr>
          <p:spPr>
            <a:xfrm>
              <a:off x="728472" y="3080274"/>
              <a:ext cx="1827375" cy="306372"/>
            </a:xfrm>
            <a:prstGeom prst="roundRect">
              <a:avLst/>
            </a:prstGeom>
            <a:solidFill>
              <a:schemeClr val="accent2">
                <a:lumMod val="40000"/>
                <a:lumOff val="60000"/>
                <a:alpha val="6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9" name="Abgerundetes Rechteck 8"/>
            <p:cNvSpPr/>
            <p:nvPr/>
          </p:nvSpPr>
          <p:spPr>
            <a:xfrm>
              <a:off x="6161382" y="2251642"/>
              <a:ext cx="1290752" cy="306372"/>
            </a:xfrm>
            <a:prstGeom prst="roundRect">
              <a:avLst/>
            </a:prstGeom>
            <a:solidFill>
              <a:schemeClr val="accent2">
                <a:lumMod val="40000"/>
                <a:lumOff val="60000"/>
                <a:alpha val="6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pic>
          <p:nvPicPr>
            <p:cNvPr id="7183"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7520" y="2649888"/>
              <a:ext cx="1492568" cy="70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Grafi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0000">
              <a:off x="6307922" y="5059347"/>
              <a:ext cx="2730692" cy="8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988" y="2636912"/>
              <a:ext cx="914400"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077072"/>
              <a:ext cx="1804987"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7" name="Grafik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742082"/>
              <a:ext cx="2096187" cy="8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Grafik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0000">
              <a:off x="5741636" y="4852308"/>
              <a:ext cx="2125991" cy="6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Gerade Verbindung 15"/>
            <p:cNvCxnSpPr/>
            <p:nvPr/>
          </p:nvCxnSpPr>
          <p:spPr>
            <a:xfrm flipH="1" flipV="1">
              <a:off x="2344691" y="5064546"/>
              <a:ext cx="64299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190" name="Grafik 16"/>
            <p:cNvPicPr>
              <a:picLocks noChangeAspect="1"/>
            </p:cNvPicPr>
            <p:nvPr/>
          </p:nvPicPr>
          <p:blipFill>
            <a:blip r:embed="rId9">
              <a:extLst>
                <a:ext uri="{28A0092B-C50C-407E-A947-70E740481C1C}">
                  <a14:useLocalDpi xmlns:a14="http://schemas.microsoft.com/office/drawing/2010/main" val="0"/>
                </a:ext>
              </a:extLst>
            </a:blip>
            <a:srcRect l="50000" t="17822" b="18285"/>
            <a:stretch>
              <a:fillRect/>
            </a:stretch>
          </p:blipFill>
          <p:spPr bwMode="auto">
            <a:xfrm>
              <a:off x="3020348" y="3979707"/>
              <a:ext cx="521208" cy="144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9420000">
              <a:off x="2791634" y="3740041"/>
              <a:ext cx="438307" cy="46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2"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7680000">
              <a:off x="6853834" y="4630663"/>
              <a:ext cx="438307" cy="46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3"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4800000">
              <a:off x="6851712" y="3248317"/>
              <a:ext cx="438307" cy="46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4"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2523" t="16769" r="32193" b="72031"/>
            <a:stretch>
              <a:fillRect/>
            </a:stretch>
          </p:blipFill>
          <p:spPr bwMode="auto">
            <a:xfrm rot="1560000">
              <a:off x="2272075" y="2323574"/>
              <a:ext cx="438307" cy="46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95" name="Textfeld 21"/>
            <p:cNvSpPr txBox="1">
              <a:spLocks noChangeArrowheads="1"/>
            </p:cNvSpPr>
            <p:nvPr/>
          </p:nvSpPr>
          <p:spPr bwMode="auto">
            <a:xfrm>
              <a:off x="6160728" y="1974213"/>
              <a:ext cx="23610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Datalink via AEROMACS</a:t>
              </a:r>
            </a:p>
          </p:txBody>
        </p:sp>
        <p:sp>
          <p:nvSpPr>
            <p:cNvPr id="7196" name="Textfeld 22"/>
            <p:cNvSpPr txBox="1">
              <a:spLocks noChangeArrowheads="1"/>
            </p:cNvSpPr>
            <p:nvPr/>
          </p:nvSpPr>
          <p:spPr bwMode="auto">
            <a:xfrm>
              <a:off x="828416" y="3079993"/>
              <a:ext cx="2361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Voice R/T comm</a:t>
              </a:r>
            </a:p>
          </p:txBody>
        </p:sp>
        <p:sp>
          <p:nvSpPr>
            <p:cNvPr id="7197" name="Textfeld 23"/>
            <p:cNvSpPr txBox="1">
              <a:spLocks noChangeArrowheads="1"/>
            </p:cNvSpPr>
            <p:nvPr/>
          </p:nvSpPr>
          <p:spPr bwMode="auto">
            <a:xfrm>
              <a:off x="7512122" y="2276872"/>
              <a:ext cx="1740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FF0000"/>
                  </a:solidFill>
                  <a:cs typeface="Arial" charset="0"/>
                </a:rPr>
                <a:t>Secured by ISS</a:t>
              </a:r>
            </a:p>
          </p:txBody>
        </p:sp>
        <p:sp>
          <p:nvSpPr>
            <p:cNvPr id="7198" name="Textfeld 24"/>
            <p:cNvSpPr txBox="1">
              <a:spLocks noChangeArrowheads="1"/>
            </p:cNvSpPr>
            <p:nvPr/>
          </p:nvSpPr>
          <p:spPr bwMode="auto">
            <a:xfrm>
              <a:off x="237890" y="3386622"/>
              <a:ext cx="2029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FF0000"/>
                  </a:solidFill>
                  <a:cs typeface="Arial" charset="0"/>
                </a:rPr>
                <a:t>Secured by SACom</a:t>
              </a:r>
            </a:p>
          </p:txBody>
        </p:sp>
      </p:grpSp>
      <p:cxnSp>
        <p:nvCxnSpPr>
          <p:cNvPr id="26" name="Gerade Verbindung 25"/>
          <p:cNvCxnSpPr/>
          <p:nvPr/>
        </p:nvCxnSpPr>
        <p:spPr>
          <a:xfrm>
            <a:off x="1763713" y="2933700"/>
            <a:ext cx="0" cy="2797175"/>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H="1">
            <a:off x="7421563" y="2339975"/>
            <a:ext cx="28575" cy="339090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8" name="Textfeld 27"/>
          <p:cNvSpPr txBox="1">
            <a:spLocks noChangeArrowheads="1"/>
          </p:cNvSpPr>
          <p:nvPr/>
        </p:nvSpPr>
        <p:spPr bwMode="auto">
          <a:xfrm>
            <a:off x="3576638" y="5595938"/>
            <a:ext cx="2028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solidFill>
                  <a:srgbClr val="FF0000"/>
                </a:solidFill>
                <a:cs typeface="Arial" charset="0"/>
              </a:rPr>
              <a:t>NGSMP</a:t>
            </a:r>
          </a:p>
        </p:txBody>
      </p:sp>
      <p:cxnSp>
        <p:nvCxnSpPr>
          <p:cNvPr id="29" name="Gerade Verbindung 28"/>
          <p:cNvCxnSpPr/>
          <p:nvPr/>
        </p:nvCxnSpPr>
        <p:spPr>
          <a:xfrm flipH="1">
            <a:off x="1763713" y="5730875"/>
            <a:ext cx="1622425"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flipH="1">
            <a:off x="4749800" y="5735638"/>
            <a:ext cx="2671763"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1763713" y="2933700"/>
            <a:ext cx="6477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H="1" flipV="1">
            <a:off x="6875463" y="2346325"/>
            <a:ext cx="574675" cy="3175"/>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33" name="Grafik 3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86138" y="4600575"/>
            <a:ext cx="11017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7"/>
                                        </p:tgtEl>
                                      </p:cBhvr>
                                      <p:by x="50000" y="50000"/>
                                    </p:animScale>
                                  </p:childTnLst>
                                </p:cTn>
                              </p:par>
                              <p:par>
                                <p:cTn id="7" presetID="42" presetClass="path" presetSubtype="0" accel="50000" decel="50000" fill="hold" nodeType="withEffect">
                                  <p:stCondLst>
                                    <p:cond delay="0"/>
                                  </p:stCondLst>
                                  <p:childTnLst>
                                    <p:animMotion origin="layout" path="M -3.61111E-6 -3.64183E-6 L -0.00312 -0.11314 " pathEditMode="relative" rAng="0" ptsTypes="AA">
                                      <p:cBhvr>
                                        <p:cTn id="8" dur="2000" fill="hold"/>
                                        <p:tgtEl>
                                          <p:spTgt spid="7"/>
                                        </p:tgtEl>
                                        <p:attrNameLst>
                                          <p:attrName>ppt_x</p:attrName>
                                          <p:attrName>ppt_y</p:attrName>
                                        </p:attrNameLst>
                                      </p:cBhvr>
                                      <p:rCtr x="-156" y="-5669"/>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bwMode="auto">
          <a:xfrm rot="16200000">
            <a:off x="-796132" y="4987132"/>
            <a:ext cx="1839913"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altLang="de-DE" sz="900" dirty="0" smtClean="0">
                <a:cs typeface="Arial" charset="0"/>
              </a:rPr>
              <a:t>© Gamma. All rights reserved</a:t>
            </a:r>
          </a:p>
        </p:txBody>
      </p:sp>
      <p:sp>
        <p:nvSpPr>
          <p:cNvPr id="8195" name="Rectangle 13"/>
          <p:cNvSpPr>
            <a:spLocks noGrp="1" noChangeArrowheads="1"/>
          </p:cNvSpPr>
          <p:nvPr>
            <p:ph type="title"/>
          </p:nvPr>
        </p:nvSpPr>
        <p:spPr>
          <a:xfrm>
            <a:off x="3216275" y="152400"/>
            <a:ext cx="5681663" cy="366713"/>
          </a:xfrm>
        </p:spPr>
        <p:txBody>
          <a:bodyPr/>
          <a:lstStyle/>
          <a:p>
            <a:pPr eaLnBrk="1" hangingPunct="1"/>
            <a:r>
              <a:rPr lang="de-DE" altLang="de-DE" smtClean="0"/>
              <a:t>Locations</a:t>
            </a:r>
          </a:p>
        </p:txBody>
      </p:sp>
      <p:sp>
        <p:nvSpPr>
          <p:cNvPr id="8196" name="Rectangle 4"/>
          <p:cNvSpPr>
            <a:spLocks noChangeArrowheads="1"/>
          </p:cNvSpPr>
          <p:nvPr/>
        </p:nvSpPr>
        <p:spPr bwMode="auto">
          <a:xfrm>
            <a:off x="3200400" y="482600"/>
            <a:ext cx="56975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de-DE" sz="1500" b="1">
              <a:solidFill>
                <a:schemeClr val="bg1"/>
              </a:solidFill>
            </a:endParaRPr>
          </a:p>
        </p:txBody>
      </p:sp>
      <p:pic>
        <p:nvPicPr>
          <p:cNvPr id="8197" name="Grafik 6"/>
          <p:cNvPicPr>
            <a:picLocks noChangeAspect="1"/>
          </p:cNvPicPr>
          <p:nvPr/>
        </p:nvPicPr>
        <p:blipFill>
          <a:blip r:embed="rId3">
            <a:extLst>
              <a:ext uri="{28A0092B-C50C-407E-A947-70E740481C1C}">
                <a14:useLocalDpi xmlns:a14="http://schemas.microsoft.com/office/drawing/2010/main" val="0"/>
              </a:ext>
            </a:extLst>
          </a:blip>
          <a:srcRect t="31525" r="28687" b="4289"/>
          <a:stretch>
            <a:fillRect/>
          </a:stretch>
        </p:blipFill>
        <p:spPr bwMode="auto">
          <a:xfrm>
            <a:off x="1887538" y="1579563"/>
            <a:ext cx="486092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2484438"/>
            <a:ext cx="4397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4398963"/>
            <a:ext cx="4397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788" y="4097338"/>
            <a:ext cx="43973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13"/>
          <p:cNvGrpSpPr>
            <a:grpSpLocks/>
          </p:cNvGrpSpPr>
          <p:nvPr/>
        </p:nvGrpSpPr>
        <p:grpSpPr bwMode="auto">
          <a:xfrm>
            <a:off x="5478463" y="4481513"/>
            <a:ext cx="1687512" cy="630237"/>
            <a:chOff x="5292081" y="4725145"/>
            <a:chExt cx="1687534" cy="765002"/>
          </a:xfrm>
        </p:grpSpPr>
        <p:sp>
          <p:nvSpPr>
            <p:cNvPr id="15" name="Abgerundetes Rechteck 14"/>
            <p:cNvSpPr/>
            <p:nvPr/>
          </p:nvSpPr>
          <p:spPr>
            <a:xfrm>
              <a:off x="5292081" y="4725145"/>
              <a:ext cx="1687534" cy="516425"/>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16" name="Textfeld 15"/>
            <p:cNvSpPr txBox="1"/>
            <p:nvPr/>
          </p:nvSpPr>
          <p:spPr>
            <a:xfrm>
              <a:off x="5403207" y="4817639"/>
              <a:ext cx="1576408" cy="672508"/>
            </a:xfrm>
            <a:prstGeom prst="rect">
              <a:avLst/>
            </a:prstGeom>
            <a:noFill/>
          </p:spPr>
          <p:txBody>
            <a:bodyPr lIns="0" tIns="0" rIns="0" bIns="0">
              <a:spAutoFit/>
            </a:bodyPr>
            <a:lstStyle/>
            <a:p>
              <a:pPr>
                <a:defRPr/>
              </a:pPr>
              <a:r>
                <a:rPr lang="de-DE" dirty="0">
                  <a:latin typeface="Arial" pitchFamily="34" charset="0"/>
                  <a:cs typeface="Arial" pitchFamily="34" charset="0"/>
                </a:rPr>
                <a:t>SMP prototype</a:t>
              </a:r>
            </a:p>
            <a:p>
              <a:pPr marL="285750" indent="-285750">
                <a:buFont typeface="Arial" panose="020B0604020202020204" pitchFamily="34" charset="0"/>
                <a:buChar char="•"/>
                <a:defRPr/>
              </a:pPr>
              <a:endParaRPr lang="de-DE" dirty="0">
                <a:latin typeface="Arial" pitchFamily="34" charset="0"/>
                <a:cs typeface="Arial" pitchFamily="34" charset="0"/>
              </a:endParaRPr>
            </a:p>
          </p:txBody>
        </p:sp>
      </p:grpSp>
      <p:sp>
        <p:nvSpPr>
          <p:cNvPr id="20" name="Textfeld 19"/>
          <p:cNvSpPr txBox="1">
            <a:spLocks noChangeArrowheads="1"/>
          </p:cNvSpPr>
          <p:nvPr/>
        </p:nvSpPr>
        <p:spPr bwMode="auto">
          <a:xfrm>
            <a:off x="3978275" y="2982913"/>
            <a:ext cx="1728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Braunschweig (Germany)</a:t>
            </a:r>
          </a:p>
        </p:txBody>
      </p:sp>
      <p:sp>
        <p:nvSpPr>
          <p:cNvPr id="21" name="Textfeld 20"/>
          <p:cNvSpPr txBox="1">
            <a:spLocks noChangeArrowheads="1"/>
          </p:cNvSpPr>
          <p:nvPr/>
        </p:nvSpPr>
        <p:spPr bwMode="auto">
          <a:xfrm>
            <a:off x="4237038" y="4519613"/>
            <a:ext cx="17287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Florence</a:t>
            </a:r>
          </a:p>
          <a:p>
            <a:r>
              <a:rPr lang="de-DE" altLang="de-DE">
                <a:cs typeface="Arial" charset="0"/>
              </a:rPr>
              <a:t>(Italy)</a:t>
            </a:r>
          </a:p>
        </p:txBody>
      </p:sp>
      <p:sp>
        <p:nvSpPr>
          <p:cNvPr id="22" name="Textfeld 21"/>
          <p:cNvSpPr txBox="1">
            <a:spLocks noChangeArrowheads="1"/>
          </p:cNvSpPr>
          <p:nvPr/>
        </p:nvSpPr>
        <p:spPr bwMode="auto">
          <a:xfrm>
            <a:off x="5019675" y="4897438"/>
            <a:ext cx="1728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cs typeface="Arial" charset="0"/>
              </a:rPr>
              <a:t>Chieti</a:t>
            </a:r>
          </a:p>
          <a:p>
            <a:r>
              <a:rPr lang="de-DE" altLang="de-DE">
                <a:cs typeface="Arial" charset="0"/>
              </a:rPr>
              <a:t>(Italy)</a:t>
            </a:r>
          </a:p>
        </p:txBody>
      </p:sp>
      <p:grpSp>
        <p:nvGrpSpPr>
          <p:cNvPr id="24" name="Gruppieren 23"/>
          <p:cNvGrpSpPr>
            <a:grpSpLocks/>
          </p:cNvGrpSpPr>
          <p:nvPr/>
        </p:nvGrpSpPr>
        <p:grpSpPr bwMode="auto">
          <a:xfrm>
            <a:off x="2995613" y="4030663"/>
            <a:ext cx="1687512" cy="630237"/>
            <a:chOff x="5292081" y="4725145"/>
            <a:chExt cx="1687534" cy="765002"/>
          </a:xfrm>
        </p:grpSpPr>
        <p:sp>
          <p:nvSpPr>
            <p:cNvPr id="25" name="Abgerundetes Rechteck 24"/>
            <p:cNvSpPr/>
            <p:nvPr/>
          </p:nvSpPr>
          <p:spPr>
            <a:xfrm>
              <a:off x="5292081" y="4725145"/>
              <a:ext cx="1687534" cy="516425"/>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26" name="Textfeld 25"/>
            <p:cNvSpPr txBox="1"/>
            <p:nvPr/>
          </p:nvSpPr>
          <p:spPr>
            <a:xfrm>
              <a:off x="5403207" y="4817639"/>
              <a:ext cx="1576408" cy="672508"/>
            </a:xfrm>
            <a:prstGeom prst="rect">
              <a:avLst/>
            </a:prstGeom>
            <a:noFill/>
          </p:spPr>
          <p:txBody>
            <a:bodyPr lIns="0" tIns="0" rIns="0" bIns="0">
              <a:spAutoFit/>
            </a:bodyPr>
            <a:lstStyle/>
            <a:p>
              <a:pPr algn="ctr">
                <a:defRPr/>
              </a:pPr>
              <a:r>
                <a:rPr lang="de-DE" dirty="0">
                  <a:latin typeface="Arial" pitchFamily="34" charset="0"/>
                  <a:cs typeface="Arial" pitchFamily="34" charset="0"/>
                </a:rPr>
                <a:t>ISS prototype</a:t>
              </a:r>
            </a:p>
            <a:p>
              <a:pPr marL="285750" indent="-285750">
                <a:buFont typeface="Arial" panose="020B0604020202020204" pitchFamily="34" charset="0"/>
                <a:buChar char="•"/>
                <a:defRPr/>
              </a:pPr>
              <a:endParaRPr lang="de-DE" dirty="0">
                <a:latin typeface="Arial" pitchFamily="34" charset="0"/>
                <a:cs typeface="Arial" pitchFamily="34" charset="0"/>
              </a:endParaRPr>
            </a:p>
          </p:txBody>
        </p:sp>
      </p:grpSp>
      <p:grpSp>
        <p:nvGrpSpPr>
          <p:cNvPr id="27" name="Gruppieren 26"/>
          <p:cNvGrpSpPr>
            <a:grpSpLocks/>
          </p:cNvGrpSpPr>
          <p:nvPr/>
        </p:nvGrpSpPr>
        <p:grpSpPr bwMode="auto">
          <a:xfrm>
            <a:off x="2286000" y="2446338"/>
            <a:ext cx="2133600" cy="906462"/>
            <a:chOff x="5292081" y="4725145"/>
            <a:chExt cx="1687534" cy="1101397"/>
          </a:xfrm>
        </p:grpSpPr>
        <p:sp>
          <p:nvSpPr>
            <p:cNvPr id="28" name="Abgerundetes Rechteck 27"/>
            <p:cNvSpPr/>
            <p:nvPr/>
          </p:nvSpPr>
          <p:spPr>
            <a:xfrm>
              <a:off x="5292081" y="4725145"/>
              <a:ext cx="1687534" cy="516943"/>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29" name="Textfeld 28"/>
            <p:cNvSpPr txBox="1"/>
            <p:nvPr/>
          </p:nvSpPr>
          <p:spPr>
            <a:xfrm>
              <a:off x="5403830" y="4817732"/>
              <a:ext cx="1575785" cy="1008810"/>
            </a:xfrm>
            <a:prstGeom prst="rect">
              <a:avLst/>
            </a:prstGeom>
            <a:noFill/>
          </p:spPr>
          <p:txBody>
            <a:bodyPr lIns="0" tIns="0" rIns="0" bIns="0">
              <a:spAutoFit/>
            </a:bodyPr>
            <a:lstStyle/>
            <a:p>
              <a:pPr>
                <a:defRPr/>
              </a:pPr>
              <a:r>
                <a:rPr lang="de-DE" dirty="0">
                  <a:latin typeface="Arial" pitchFamily="34" charset="0"/>
                  <a:cs typeface="Arial" pitchFamily="34" charset="0"/>
                </a:rPr>
                <a:t>SACom prototype</a:t>
              </a:r>
            </a:p>
            <a:p>
              <a:pPr marL="285750" indent="-285750">
                <a:buFont typeface="Arial" panose="020B0604020202020204" pitchFamily="34" charset="0"/>
                <a:buChar char="•"/>
                <a:defRPr/>
              </a:pPr>
              <a:endParaRPr lang="de-DE" dirty="0">
                <a:latin typeface="Arial" pitchFamily="34" charset="0"/>
                <a:cs typeface="Arial" pitchFamily="34" charset="0"/>
              </a:endParaRPr>
            </a:p>
          </p:txBody>
        </p:sp>
      </p:grpSp>
      <p:grpSp>
        <p:nvGrpSpPr>
          <p:cNvPr id="30" name="Gruppieren 29"/>
          <p:cNvGrpSpPr>
            <a:grpSpLocks/>
          </p:cNvGrpSpPr>
          <p:nvPr/>
        </p:nvGrpSpPr>
        <p:grpSpPr bwMode="auto">
          <a:xfrm>
            <a:off x="2286000" y="1960563"/>
            <a:ext cx="2133600" cy="630237"/>
            <a:chOff x="5292081" y="4725148"/>
            <a:chExt cx="1687534" cy="764999"/>
          </a:xfrm>
        </p:grpSpPr>
        <p:sp>
          <p:nvSpPr>
            <p:cNvPr id="31" name="Abgerundetes Rechteck 30"/>
            <p:cNvSpPr/>
            <p:nvPr/>
          </p:nvSpPr>
          <p:spPr>
            <a:xfrm>
              <a:off x="5292081" y="4725148"/>
              <a:ext cx="1687534" cy="516423"/>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cs typeface="Arial" pitchFamily="34" charset="0"/>
              </a:endParaRPr>
            </a:p>
          </p:txBody>
        </p:sp>
        <p:sp>
          <p:nvSpPr>
            <p:cNvPr id="32" name="Textfeld 31"/>
            <p:cNvSpPr txBox="1"/>
            <p:nvPr/>
          </p:nvSpPr>
          <p:spPr>
            <a:xfrm>
              <a:off x="5403830" y="4817642"/>
              <a:ext cx="1575785" cy="672505"/>
            </a:xfrm>
            <a:prstGeom prst="rect">
              <a:avLst/>
            </a:prstGeom>
            <a:noFill/>
          </p:spPr>
          <p:txBody>
            <a:bodyPr lIns="0" tIns="0" rIns="0" bIns="0">
              <a:spAutoFit/>
            </a:bodyPr>
            <a:lstStyle/>
            <a:p>
              <a:pPr>
                <a:defRPr/>
              </a:pPr>
              <a:r>
                <a:rPr lang="de-DE" dirty="0" err="1">
                  <a:latin typeface="Arial" pitchFamily="34" charset="0"/>
                  <a:cs typeface="Arial" pitchFamily="34" charset="0"/>
                </a:rPr>
                <a:t>Exercise</a:t>
              </a:r>
              <a:r>
                <a:rPr lang="de-DE" dirty="0">
                  <a:latin typeface="Arial" pitchFamily="34" charset="0"/>
                  <a:cs typeface="Arial" pitchFamily="34" charset="0"/>
                </a:rPr>
                <a:t> Lead</a:t>
              </a:r>
            </a:p>
            <a:p>
              <a:pPr marL="285750" indent="-285750">
                <a:buFont typeface="Arial" panose="020B0604020202020204" pitchFamily="34" charset="0"/>
                <a:buChar char="•"/>
                <a:defRPr/>
              </a:pPr>
              <a:endParaRPr lang="de-DE" dirty="0">
                <a:latin typeface="Arial" pitchFamily="34" charset="0"/>
                <a:cs typeface="Arial" pitchFamily="34" charset="0"/>
              </a:endParaRPr>
            </a:p>
          </p:txBody>
        </p:sp>
      </p:grpSp>
      <p:sp>
        <p:nvSpPr>
          <p:cNvPr id="3" name="Ellipse 2"/>
          <p:cNvSpPr>
            <a:spLocks noChangeArrowheads="1"/>
          </p:cNvSpPr>
          <p:nvPr/>
        </p:nvSpPr>
        <p:spPr bwMode="auto">
          <a:xfrm>
            <a:off x="914400" y="2733675"/>
            <a:ext cx="2193925" cy="923925"/>
          </a:xfrm>
          <a:prstGeom prst="ellipse">
            <a:avLst/>
          </a:prstGeom>
          <a:solidFill>
            <a:srgbClr val="A3E88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de-DE" altLang="de-DE"/>
              <a:t>4 ATCOs</a:t>
            </a:r>
          </a:p>
          <a:p>
            <a:pPr algn="ctr"/>
            <a:r>
              <a:rPr lang="de-DE" altLang="de-DE"/>
              <a:t>(ROMATSA)</a:t>
            </a:r>
          </a:p>
        </p:txBody>
      </p:sp>
      <p:sp>
        <p:nvSpPr>
          <p:cNvPr id="34" name="Ellipse 33"/>
          <p:cNvSpPr>
            <a:spLocks noChangeArrowheads="1"/>
          </p:cNvSpPr>
          <p:nvPr/>
        </p:nvSpPr>
        <p:spPr bwMode="auto">
          <a:xfrm>
            <a:off x="6321425" y="4797425"/>
            <a:ext cx="2576513" cy="923925"/>
          </a:xfrm>
          <a:prstGeom prst="ellipse">
            <a:avLst/>
          </a:prstGeom>
          <a:solidFill>
            <a:srgbClr val="A3E88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de-DE" altLang="de-DE"/>
              <a:t>2 Test Persons</a:t>
            </a:r>
          </a:p>
          <a:p>
            <a:pPr algn="ctr"/>
            <a:r>
              <a:rPr lang="de-DE" altLang="de-DE"/>
              <a:t>(Leonardo)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smtClean="0"/>
              <a:t>A Glance Into the Validation Execution</a:t>
            </a:r>
          </a:p>
        </p:txBody>
      </p:sp>
      <p:pic>
        <p:nvPicPr>
          <p:cNvPr id="102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46"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47"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48"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49"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50"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51"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52"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02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5"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10256"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10257"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102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0"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026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2"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02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6"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10275" name="Gerade Verbindung 35"/>
          <p:cNvCxnSpPr>
            <a:cxnSpLocks noChangeShapeType="1"/>
            <a:endCxn id="10262"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6"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10290"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0291"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58" name="Pfeil nach unten 57">
            <a:hlinkClick r:id="rId8" action="ppaction://hlinksldjump"/>
          </p:cNvPr>
          <p:cNvSpPr>
            <a:spLocks noChangeArrowheads="1"/>
          </p:cNvSpPr>
          <p:nvPr/>
        </p:nvSpPr>
        <p:spPr bwMode="auto">
          <a:xfrm rot="-7134320">
            <a:off x="7670800" y="331470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10299"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ATCO Working Position</a:t>
            </a:r>
          </a:p>
        </p:txBody>
      </p:sp>
      <p:pic>
        <p:nvPicPr>
          <p:cNvPr id="64" name="MVI_5121_ATCO.MOV">
            <a:hlinkClick r:id="" action="ppaction://media"/>
          </p:cNvPr>
          <p:cNvPicPr>
            <a:picLocks noRot="1" noChangeAspect="1"/>
          </p:cNvPicPr>
          <p:nvPr>
            <a:videoFile r:link="rId1"/>
          </p:nvPr>
        </p:nvPicPr>
        <p:blipFill>
          <a:blip r:embed="rId9"/>
          <a:stretch>
            <a:fillRect/>
          </a:stretch>
        </p:blipFill>
        <p:spPr>
          <a:xfrm>
            <a:off x="357158" y="1428736"/>
            <a:ext cx="8572496" cy="4822029"/>
          </a:xfrm>
          <a:prstGeom prst="rect">
            <a:avLst/>
          </a:prstGeom>
        </p:spPr>
      </p:pic>
      <p:pic>
        <p:nvPicPr>
          <p:cNvPr id="63" name="Grafik 6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2380" y="1447800"/>
            <a:ext cx="7457220" cy="497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nodeType="afterGroup">
                            <p:stCondLst>
                              <p:cond delay="500"/>
                            </p:stCondLst>
                            <p:childTnLst>
                              <p:par>
                                <p:cTn id="9" presetID="10" presetClass="exit" presetSubtype="0" fill="hold" grpId="1" nodeType="afterEffect">
                                  <p:stCondLst>
                                    <p:cond delay="0"/>
                                  </p:stCondLst>
                                  <p:childTnLst>
                                    <p:animEffect transition="out" filter="fade">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nodeType="afterGroup">
                            <p:stCondLst>
                              <p:cond delay="1500"/>
                            </p:stCondLst>
                            <p:childTnLst>
                              <p:par>
                                <p:cTn id="17" presetID="10" presetClass="exit" presetSubtype="0" fill="hold" grpId="3" nodeType="afterEffect">
                                  <p:stCondLst>
                                    <p:cond delay="0"/>
                                  </p:stCondLst>
                                  <p:childTnLst>
                                    <p:animEffect transition="out" filter="fade">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2000"/>
                                        <p:tgtEl>
                                          <p:spTgt spid="64"/>
                                        </p:tgtEl>
                                      </p:cBhvr>
                                    </p:animEffect>
                                  </p:childTnLst>
                                </p:cTn>
                              </p:par>
                            </p:childTnLst>
                          </p:cTn>
                        </p:par>
                        <p:par>
                          <p:cTn id="29" fill="hold">
                            <p:stCondLst>
                              <p:cond delay="2000"/>
                            </p:stCondLst>
                            <p:childTnLst>
                              <p:par>
                                <p:cTn id="30" presetID="1" presetClass="mediacall" presetSubtype="0" fill="hold" nodeType="afterEffect">
                                  <p:stCondLst>
                                    <p:cond delay="0"/>
                                  </p:stCondLst>
                                  <p:childTnLst>
                                    <p:cmd type="call" cmd="playFrom(0.0)">
                                      <p:cBhvr>
                                        <p:cTn id="31" dur="20280" fill="hold"/>
                                        <p:tgtEl>
                                          <p:spTgt spid="64"/>
                                        </p:tgtEl>
                                      </p:cBhvr>
                                    </p:cmd>
                                  </p:childTnLst>
                                </p:cTn>
                              </p:par>
                            </p:childTnLst>
                          </p:cTn>
                        </p:par>
                        <p:par>
                          <p:cTn id="32" fill="hold">
                            <p:stCondLst>
                              <p:cond delay="22280"/>
                            </p:stCondLst>
                            <p:childTnLst>
                              <p:par>
                                <p:cTn id="33" presetID="1" presetClass="exit" presetSubtype="0" fill="hold" nodeType="afterEffect">
                                  <p:stCondLst>
                                    <p:cond delay="0"/>
                                  </p:stCondLst>
                                  <p:childTnLst>
                                    <p:set>
                                      <p:cBhvr>
                                        <p:cTn id="34" dur="1" fill="hold">
                                          <p:stCondLst>
                                            <p:cond delay="0"/>
                                          </p:stCondLst>
                                        </p:cTn>
                                        <p:tgtEl>
                                          <p:spTgt spid="64"/>
                                        </p:tgtEl>
                                        <p:attrNameLst>
                                          <p:attrName>style.visibility</p:attrName>
                                        </p:attrNameLst>
                                      </p:cBhvr>
                                      <p:to>
                                        <p:strVal val="hidden"/>
                                      </p:to>
                                    </p:set>
                                    <p:cmd type="call" cmd="stop">
                                      <p:cBhvr>
                                        <p:cTn id="35" dur="1">
                                          <p:stCondLst>
                                            <p:cond delay="0"/>
                                          </p:stCondLst>
                                        </p:cTn>
                                        <p:tgtEl>
                                          <p:spTgt spid="64"/>
                                        </p:tgtEl>
                                      </p:cBhvr>
                                    </p:cmd>
                                  </p:childTnLst>
                                </p:cTn>
                              </p:par>
                            </p:childTnLst>
                          </p:cTn>
                        </p:par>
                        <p:par>
                          <p:cTn id="36" fill="hold">
                            <p:stCondLst>
                              <p:cond delay="2228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0" fill="hold" display="0">
                  <p:stCondLst>
                    <p:cond delay="indefinite"/>
                  </p:stCondLst>
                  <p:endCondLst>
                    <p:cond evt="onNext" delay="0">
                      <p:tgtEl>
                        <p:sldTgt/>
                      </p:tgtEl>
                    </p:cond>
                    <p:cond evt="onPrev" delay="0">
                      <p:tgtEl>
                        <p:sldTgt/>
                      </p:tgtEl>
                    </p:cond>
                  </p:endCondLst>
                </p:cTn>
                <p:tgtEl>
                  <p:spTgt spid="64"/>
                </p:tgtEl>
              </p:cMediaNode>
            </p:video>
          </p:childTnLst>
        </p:cTn>
      </p:par>
    </p:tnLst>
    <p:bldLst>
      <p:bldP spid="58" grpId="0" animBg="1"/>
      <p:bldP spid="58" grpId="1" animBg="1"/>
      <p:bldP spid="58" grpId="2" animBg="1"/>
      <p:bldP spid="58" grpId="3" animBg="1"/>
      <p:bldP spid="58"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smtClean="0"/>
              <a:t>A Glance Into the Validation Execution</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0"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1"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2"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3"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4"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5"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396"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63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9"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16400"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16401"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164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04"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64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06"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1640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10"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16419" name="Gerade Verbindung 35"/>
          <p:cNvCxnSpPr>
            <a:cxnSpLocks noChangeShapeType="1"/>
            <a:endCxn id="16406"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20"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16434"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16435"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65" name="Pfeil nach unten 64">
            <a:hlinkClick r:id="rId7" action="ppaction://hlinksldjump"/>
          </p:cNvPr>
          <p:cNvSpPr>
            <a:spLocks noChangeArrowheads="1"/>
          </p:cNvSpPr>
          <p:nvPr/>
        </p:nvSpPr>
        <p:spPr bwMode="auto">
          <a:xfrm rot="9300000">
            <a:off x="5067300" y="3419475"/>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16443" name="Textfeld 77"/>
          <p:cNvSpPr txBox="1">
            <a:spLocks noChangeArrowheads="1"/>
          </p:cNvSpPr>
          <p:nvPr/>
        </p:nvSpPr>
        <p:spPr bwMode="auto">
          <a:xfrm>
            <a:off x="1285875" y="990600"/>
            <a:ext cx="690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SACom Indications</a:t>
            </a:r>
          </a:p>
        </p:txBody>
      </p:sp>
      <p:sp>
        <p:nvSpPr>
          <p:cNvPr id="68" name="Pfeil nach unten 67">
            <a:hlinkClick r:id="" action="ppaction://noaction"/>
          </p:cNvPr>
          <p:cNvSpPr>
            <a:spLocks noChangeArrowheads="1"/>
          </p:cNvSpPr>
          <p:nvPr/>
        </p:nvSpPr>
        <p:spPr bwMode="auto">
          <a:xfrm rot="-651244">
            <a:off x="3981450" y="4133850"/>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61" name="Grafik 60"/>
          <p:cNvPicPr>
            <a:picLocks noChangeAspect="1"/>
          </p:cNvPicPr>
          <p:nvPr/>
        </p:nvPicPr>
        <p:blipFill>
          <a:blip r:embed="rId8">
            <a:extLst>
              <a:ext uri="{28A0092B-C50C-407E-A947-70E740481C1C}">
                <a14:useLocalDpi xmlns:a14="http://schemas.microsoft.com/office/drawing/2010/main" val="0"/>
              </a:ext>
            </a:extLst>
          </a:blip>
          <a:srcRect l="9167" t="4031" r="13333" b="7132"/>
          <a:stretch>
            <a:fillRect/>
          </a:stretch>
        </p:blipFill>
        <p:spPr bwMode="auto">
          <a:xfrm>
            <a:off x="762000" y="550863"/>
            <a:ext cx="70866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9">
            <a:extLst>
              <a:ext uri="{28A0092B-C50C-407E-A947-70E740481C1C}">
                <a14:useLocalDpi xmlns:a14="http://schemas.microsoft.com/office/drawing/2010/main" val="0"/>
              </a:ext>
            </a:extLst>
          </a:blip>
          <a:srcRect t="15636"/>
          <a:stretch>
            <a:fillRect/>
          </a:stretch>
        </p:blipFill>
        <p:spPr bwMode="auto">
          <a:xfrm>
            <a:off x="609600" y="1463675"/>
            <a:ext cx="80819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nodeType="afterGroup">
                            <p:stCondLst>
                              <p:cond delay="500"/>
                            </p:stCondLst>
                            <p:childTnLst>
                              <p:par>
                                <p:cTn id="9" presetID="10" presetClass="exit" presetSubtype="0" fill="hold" grpId="1" nodeType="afterEffect">
                                  <p:stCondLst>
                                    <p:cond delay="0"/>
                                  </p:stCondLst>
                                  <p:childTnLst>
                                    <p:animEffect transition="out" filter="fade">
                                      <p:cBhvr>
                                        <p:cTn id="10" dur="500"/>
                                        <p:tgtEl>
                                          <p:spTgt spid="65"/>
                                        </p:tgtEl>
                                      </p:cBhvr>
                                    </p:animEffect>
                                    <p:set>
                                      <p:cBhvr>
                                        <p:cTn id="11" dur="1" fill="hold">
                                          <p:stCondLst>
                                            <p:cond delay="499"/>
                                          </p:stCondLst>
                                        </p:cTn>
                                        <p:tgtEl>
                                          <p:spTgt spid="65"/>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par>
                          <p:cTn id="16" fill="hold" nodeType="afterGroup">
                            <p:stCondLst>
                              <p:cond delay="1500"/>
                            </p:stCondLst>
                            <p:childTnLst>
                              <p:par>
                                <p:cTn id="17" presetID="10" presetClass="exit" presetSubtype="0" fill="hold" grpId="3" nodeType="afterEffect">
                                  <p:stCondLst>
                                    <p:cond delay="0"/>
                                  </p:stCondLst>
                                  <p:childTnLst>
                                    <p:animEffect transition="out" filter="fade">
                                      <p:cBhvr>
                                        <p:cTn id="18" dur="500"/>
                                        <p:tgtEl>
                                          <p:spTgt spid="65"/>
                                        </p:tgtEl>
                                      </p:cBhvr>
                                    </p:animEffect>
                                    <p:set>
                                      <p:cBhvr>
                                        <p:cTn id="19" dur="1" fill="hold">
                                          <p:stCondLst>
                                            <p:cond delay="499"/>
                                          </p:stCondLst>
                                        </p:cTn>
                                        <p:tgtEl>
                                          <p:spTgt spid="65"/>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5" nodeType="withEffect">
                                  <p:stCondLst>
                                    <p:cond delay="0"/>
                                  </p:stCondLst>
                                  <p:childTnLst>
                                    <p:animEffect transition="out" filter="fade">
                                      <p:cBhvr>
                                        <p:cTn id="35" dur="500"/>
                                        <p:tgtEl>
                                          <p:spTgt spid="65"/>
                                        </p:tgtEl>
                                      </p:cBhvr>
                                    </p:animEffect>
                                    <p:set>
                                      <p:cBhvr>
                                        <p:cTn id="36" dur="1" fill="hold">
                                          <p:stCondLst>
                                            <p:cond delay="499"/>
                                          </p:stCondLst>
                                        </p:cTn>
                                        <p:tgtEl>
                                          <p:spTgt spid="6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par>
                          <p:cTn id="40" fill="hold" nodeType="afterGroup">
                            <p:stCondLst>
                              <p:cond delay="500"/>
                            </p:stCondLst>
                            <p:childTnLst>
                              <p:par>
                                <p:cTn id="41" presetID="10" presetClass="exit" presetSubtype="0" fill="hold" grpId="1" nodeType="afterEffect">
                                  <p:stCondLst>
                                    <p:cond delay="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childTnLst>
                          </p:cTn>
                        </p:par>
                        <p:par>
                          <p:cTn id="44" fill="hold" nodeType="afterGroup">
                            <p:stCondLst>
                              <p:cond delay="1000"/>
                            </p:stCondLst>
                            <p:childTnLst>
                              <p:par>
                                <p:cTn id="45" presetID="10" presetClass="entr" presetSubtype="0" fill="hold" grpId="2"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5" grpId="2" animBg="1"/>
      <p:bldP spid="65" grpId="3" animBg="1"/>
      <p:bldP spid="65" grpId="4" animBg="1"/>
      <p:bldP spid="65" grpId="5" animBg="1"/>
      <p:bldP spid="68" grpId="0" animBg="1"/>
      <p:bldP spid="68" grpId="1" animBg="1"/>
      <p:bldP spid="6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e-DE" altLang="de-DE" smtClean="0"/>
              <a:t>A Glance Into the Validation Execution</a:t>
            </a:r>
          </a:p>
        </p:txBody>
      </p:sp>
      <p:pic>
        <p:nvPicPr>
          <p:cNvPr id="215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821055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Rechteck 5"/>
          <p:cNvSpPr>
            <a:spLocks noChangeArrowheads="1"/>
          </p:cNvSpPr>
          <p:nvPr/>
        </p:nvSpPr>
        <p:spPr bwMode="auto">
          <a:xfrm>
            <a:off x="838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0" name="Rechteck 6"/>
          <p:cNvSpPr>
            <a:spLocks noChangeArrowheads="1"/>
          </p:cNvSpPr>
          <p:nvPr/>
        </p:nvSpPr>
        <p:spPr bwMode="auto">
          <a:xfrm>
            <a:off x="2362200" y="3276600"/>
            <a:ext cx="13716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1" name="Rechteck 7"/>
          <p:cNvSpPr>
            <a:spLocks noChangeArrowheads="1"/>
          </p:cNvSpPr>
          <p:nvPr/>
        </p:nvSpPr>
        <p:spPr bwMode="auto">
          <a:xfrm>
            <a:off x="3962400" y="33528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2" name="Rechteck 8"/>
          <p:cNvSpPr>
            <a:spLocks noChangeArrowheads="1"/>
          </p:cNvSpPr>
          <p:nvPr/>
        </p:nvSpPr>
        <p:spPr bwMode="auto">
          <a:xfrm>
            <a:off x="6705600" y="32766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3" name="Rechteck 9"/>
          <p:cNvSpPr>
            <a:spLocks noChangeArrowheads="1"/>
          </p:cNvSpPr>
          <p:nvPr/>
        </p:nvSpPr>
        <p:spPr bwMode="auto">
          <a:xfrm>
            <a:off x="5486400" y="3048000"/>
            <a:ext cx="1143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4" name="Rechteck 10"/>
          <p:cNvSpPr>
            <a:spLocks noChangeArrowheads="1"/>
          </p:cNvSpPr>
          <p:nvPr/>
        </p:nvSpPr>
        <p:spPr bwMode="auto">
          <a:xfrm>
            <a:off x="1524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5" name="Rechteck 11"/>
          <p:cNvSpPr>
            <a:spLocks noChangeArrowheads="1"/>
          </p:cNvSpPr>
          <p:nvPr/>
        </p:nvSpPr>
        <p:spPr bwMode="auto">
          <a:xfrm>
            <a:off x="3048000" y="4343400"/>
            <a:ext cx="685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16" name="Rechteck 12"/>
          <p:cNvSpPr>
            <a:spLocks noChangeArrowheads="1"/>
          </p:cNvSpPr>
          <p:nvPr/>
        </p:nvSpPr>
        <p:spPr bwMode="auto">
          <a:xfrm>
            <a:off x="4876800" y="4343400"/>
            <a:ext cx="492125"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15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3014663"/>
            <a:ext cx="503237"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2997200"/>
            <a:ext cx="504825"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9" name="Textfeld 15"/>
          <p:cNvSpPr txBox="1">
            <a:spLocks noChangeArrowheads="1"/>
          </p:cNvSpPr>
          <p:nvPr/>
        </p:nvSpPr>
        <p:spPr bwMode="auto">
          <a:xfrm>
            <a:off x="5486400" y="41910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CWPs</a:t>
            </a:r>
            <a:endParaRPr lang="de-DE" altLang="de-DE" sz="1200"/>
          </a:p>
        </p:txBody>
      </p:sp>
      <p:sp>
        <p:nvSpPr>
          <p:cNvPr id="21520" name="Textfeld 16"/>
          <p:cNvSpPr txBox="1">
            <a:spLocks noChangeArrowheads="1"/>
          </p:cNvSpPr>
          <p:nvPr/>
        </p:nvSpPr>
        <p:spPr bwMode="auto">
          <a:xfrm>
            <a:off x="4114800" y="3429000"/>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Supervisor</a:t>
            </a:r>
            <a:endParaRPr lang="de-DE" altLang="de-DE" sz="1200"/>
          </a:p>
        </p:txBody>
      </p:sp>
      <p:sp>
        <p:nvSpPr>
          <p:cNvPr id="21521" name="Textfeld 17"/>
          <p:cNvSpPr txBox="1">
            <a:spLocks noChangeArrowheads="1"/>
          </p:cNvSpPr>
          <p:nvPr/>
        </p:nvSpPr>
        <p:spPr bwMode="auto">
          <a:xfrm>
            <a:off x="2438400" y="2971800"/>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1200"/>
              <a:t>Briefing</a:t>
            </a:r>
            <a:endParaRPr lang="de-DE" altLang="de-DE" sz="1200"/>
          </a:p>
        </p:txBody>
      </p:sp>
      <p:pic>
        <p:nvPicPr>
          <p:cNvPr id="215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359275"/>
            <a:ext cx="738188" cy="47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4630738"/>
            <a:ext cx="650875"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24" name="Rechteck 20"/>
          <p:cNvSpPr>
            <a:spLocks noChangeArrowheads="1"/>
          </p:cNvSpPr>
          <p:nvPr/>
        </p:nvSpPr>
        <p:spPr bwMode="auto">
          <a:xfrm>
            <a:off x="9906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152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621213"/>
            <a:ext cx="652463"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26" name="Rechteck 22"/>
          <p:cNvSpPr>
            <a:spLocks noChangeArrowheads="1"/>
          </p:cNvSpPr>
          <p:nvPr/>
        </p:nvSpPr>
        <p:spPr bwMode="auto">
          <a:xfrm>
            <a:off x="2543175" y="4333875"/>
            <a:ext cx="590550"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pic>
        <p:nvPicPr>
          <p:cNvPr id="215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4356100"/>
            <a:ext cx="7381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4624388"/>
            <a:ext cx="6508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4357688"/>
            <a:ext cx="736600"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0" name="Rechteck 26"/>
          <p:cNvSpPr>
            <a:spLocks noChangeArrowheads="1"/>
          </p:cNvSpPr>
          <p:nvPr/>
        </p:nvSpPr>
        <p:spPr bwMode="auto">
          <a:xfrm>
            <a:off x="4191000" y="4343400"/>
            <a:ext cx="588963" cy="338138"/>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8" name="Trapezoid 27"/>
          <p:cNvSpPr/>
          <p:nvPr/>
        </p:nvSpPr>
        <p:spPr bwMode="auto">
          <a:xfrm>
            <a:off x="2601913" y="3824288"/>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29" name="Trapezoid 28"/>
          <p:cNvSpPr/>
          <p:nvPr/>
        </p:nvSpPr>
        <p:spPr bwMode="auto">
          <a:xfrm>
            <a:off x="3165475" y="3821113"/>
            <a:ext cx="134938"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0" name="Trapezoid 29"/>
          <p:cNvSpPr/>
          <p:nvPr/>
        </p:nvSpPr>
        <p:spPr bwMode="auto">
          <a:xfrm>
            <a:off x="296545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1" name="Trapezoid 30"/>
          <p:cNvSpPr/>
          <p:nvPr/>
        </p:nvSpPr>
        <p:spPr bwMode="auto">
          <a:xfrm>
            <a:off x="2781300" y="3821113"/>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2" name="Trapezoid 31"/>
          <p:cNvSpPr/>
          <p:nvPr/>
        </p:nvSpPr>
        <p:spPr bwMode="auto">
          <a:xfrm rot="5400000">
            <a:off x="3364707" y="3998118"/>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3" name="Trapezoid 32"/>
          <p:cNvSpPr/>
          <p:nvPr/>
        </p:nvSpPr>
        <p:spPr bwMode="auto">
          <a:xfrm rot="5400000">
            <a:off x="3377407" y="4185443"/>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4" name="Trapezoid 33"/>
          <p:cNvSpPr/>
          <p:nvPr/>
        </p:nvSpPr>
        <p:spPr bwMode="auto">
          <a:xfrm rot="5400000">
            <a:off x="3377407" y="4368006"/>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35" name="Rechteck 34"/>
          <p:cNvSpPr/>
          <p:nvPr/>
        </p:nvSpPr>
        <p:spPr bwMode="auto">
          <a:xfrm>
            <a:off x="2590800" y="3962400"/>
            <a:ext cx="762000" cy="533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cxnSp>
        <p:nvCxnSpPr>
          <p:cNvPr id="21539" name="Gerade Verbindung 35"/>
          <p:cNvCxnSpPr>
            <a:cxnSpLocks noChangeShapeType="1"/>
            <a:endCxn id="21526" idx="2"/>
          </p:cNvCxnSpPr>
          <p:nvPr/>
        </p:nvCxnSpPr>
        <p:spPr bwMode="auto">
          <a:xfrm>
            <a:off x="2438400" y="4495800"/>
            <a:ext cx="400050" cy="1762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40" name="Textfeld 36"/>
          <p:cNvSpPr txBox="1">
            <a:spLocks noChangeArrowheads="1"/>
          </p:cNvSpPr>
          <p:nvPr/>
        </p:nvSpPr>
        <p:spPr bwMode="auto">
          <a:xfrm>
            <a:off x="1066800" y="4267200"/>
            <a:ext cx="70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1200"/>
              <a:t>Pseudo</a:t>
            </a:r>
          </a:p>
          <a:p>
            <a:pPr algn="ctr"/>
            <a:r>
              <a:rPr lang="en-US" altLang="de-DE" sz="1200"/>
              <a:t>Pilots</a:t>
            </a:r>
            <a:endParaRPr lang="de-DE" altLang="de-DE" sz="1200"/>
          </a:p>
        </p:txBody>
      </p:sp>
      <p:sp>
        <p:nvSpPr>
          <p:cNvPr id="38" name="Rechteck 37"/>
          <p:cNvSpPr/>
          <p:nvPr/>
        </p:nvSpPr>
        <p:spPr bwMode="auto">
          <a:xfrm>
            <a:off x="9144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6</a:t>
            </a:r>
          </a:p>
        </p:txBody>
      </p:sp>
      <p:sp>
        <p:nvSpPr>
          <p:cNvPr id="39" name="Trapezoid 38"/>
          <p:cNvSpPr/>
          <p:nvPr/>
        </p:nvSpPr>
        <p:spPr bwMode="auto">
          <a:xfrm>
            <a:off x="982663" y="3357563"/>
            <a:ext cx="134937"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0" name="Rechteck 39"/>
          <p:cNvSpPr/>
          <p:nvPr/>
        </p:nvSpPr>
        <p:spPr bwMode="auto">
          <a:xfrm>
            <a:off x="9144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3</a:t>
            </a:r>
          </a:p>
        </p:txBody>
      </p:sp>
      <p:sp>
        <p:nvSpPr>
          <p:cNvPr id="41" name="Rechteck 40"/>
          <p:cNvSpPr/>
          <p:nvPr/>
        </p:nvSpPr>
        <p:spPr bwMode="auto">
          <a:xfrm>
            <a:off x="12192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2</a:t>
            </a:r>
          </a:p>
        </p:txBody>
      </p:sp>
      <p:sp>
        <p:nvSpPr>
          <p:cNvPr id="42" name="Rechteck 41"/>
          <p:cNvSpPr/>
          <p:nvPr/>
        </p:nvSpPr>
        <p:spPr bwMode="auto">
          <a:xfrm>
            <a:off x="1524000" y="35052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1</a:t>
            </a:r>
          </a:p>
        </p:txBody>
      </p:sp>
      <p:sp>
        <p:nvSpPr>
          <p:cNvPr id="43" name="Rechteck 42"/>
          <p:cNvSpPr/>
          <p:nvPr/>
        </p:nvSpPr>
        <p:spPr bwMode="auto">
          <a:xfrm>
            <a:off x="12192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5</a:t>
            </a:r>
          </a:p>
        </p:txBody>
      </p:sp>
      <p:sp>
        <p:nvSpPr>
          <p:cNvPr id="44" name="Rechteck 43"/>
          <p:cNvSpPr/>
          <p:nvPr/>
        </p:nvSpPr>
        <p:spPr bwMode="auto">
          <a:xfrm>
            <a:off x="1524000" y="3810000"/>
            <a:ext cx="254000" cy="18573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800" dirty="0">
                <a:latin typeface="Arial" pitchFamily="34" charset="0"/>
              </a:rPr>
              <a:t>4</a:t>
            </a:r>
          </a:p>
        </p:txBody>
      </p:sp>
      <p:sp>
        <p:nvSpPr>
          <p:cNvPr id="45" name="Trapezoid 44"/>
          <p:cNvSpPr/>
          <p:nvPr/>
        </p:nvSpPr>
        <p:spPr bwMode="auto">
          <a:xfrm>
            <a:off x="1287463" y="3352800"/>
            <a:ext cx="134937"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6" name="Trapezoid 45"/>
          <p:cNvSpPr/>
          <p:nvPr/>
        </p:nvSpPr>
        <p:spPr bwMode="auto">
          <a:xfrm>
            <a:off x="1577975" y="3352800"/>
            <a:ext cx="134938"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7" name="Trapezoid 46"/>
          <p:cNvSpPr/>
          <p:nvPr/>
        </p:nvSpPr>
        <p:spPr bwMode="auto">
          <a:xfrm flipV="1">
            <a:off x="974725" y="4035425"/>
            <a:ext cx="133350" cy="107950"/>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8" name="Trapezoid 47"/>
          <p:cNvSpPr/>
          <p:nvPr/>
        </p:nvSpPr>
        <p:spPr bwMode="auto">
          <a:xfrm flipV="1">
            <a:off x="1279525" y="4032250"/>
            <a:ext cx="133350" cy="106363"/>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49" name="Trapezoid 48"/>
          <p:cNvSpPr/>
          <p:nvPr/>
        </p:nvSpPr>
        <p:spPr bwMode="auto">
          <a:xfrm flipV="1">
            <a:off x="1584325" y="4046538"/>
            <a:ext cx="133350" cy="106362"/>
          </a:xfrm>
          <a:prstGeom prst="trapezoid">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defRPr/>
            </a:pPr>
            <a:endParaRPr lang="de-DE">
              <a:latin typeface="Arial" pitchFamily="34" charset="0"/>
            </a:endParaRPr>
          </a:p>
        </p:txBody>
      </p:sp>
      <p:sp>
        <p:nvSpPr>
          <p:cNvPr id="50" name="Rechteck 49"/>
          <p:cNvSpPr/>
          <p:nvPr/>
        </p:nvSpPr>
        <p:spPr bwMode="auto">
          <a:xfrm>
            <a:off x="4648200" y="3048000"/>
            <a:ext cx="685800" cy="304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700" dirty="0">
                <a:latin typeface="Arial" pitchFamily="34" charset="0"/>
              </a:rPr>
              <a:t>Tech / SACom</a:t>
            </a:r>
          </a:p>
        </p:txBody>
      </p:sp>
      <p:sp>
        <p:nvSpPr>
          <p:cNvPr id="21554" name="Rechteck 50"/>
          <p:cNvSpPr>
            <a:spLocks noChangeArrowheads="1"/>
          </p:cNvSpPr>
          <p:nvPr/>
        </p:nvSpPr>
        <p:spPr bwMode="auto">
          <a:xfrm>
            <a:off x="4989513" y="3379788"/>
            <a:ext cx="387350" cy="650875"/>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21555" name="Rechteck 51"/>
          <p:cNvSpPr>
            <a:spLocks noChangeArrowheads="1"/>
          </p:cNvSpPr>
          <p:nvPr/>
        </p:nvSpPr>
        <p:spPr bwMode="auto">
          <a:xfrm>
            <a:off x="5334000" y="3505200"/>
            <a:ext cx="387350" cy="296863"/>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53" name="Rechteck 52"/>
          <p:cNvSpPr/>
          <p:nvPr/>
        </p:nvSpPr>
        <p:spPr bwMode="auto">
          <a:xfrm>
            <a:off x="3962400" y="44196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50" dirty="0">
                <a:latin typeface="Arial" pitchFamily="34" charset="0"/>
              </a:rPr>
              <a:t>Sim</a:t>
            </a:r>
          </a:p>
        </p:txBody>
      </p:sp>
      <p:sp>
        <p:nvSpPr>
          <p:cNvPr id="54" name="Rechteck 53"/>
          <p:cNvSpPr/>
          <p:nvPr/>
        </p:nvSpPr>
        <p:spPr bwMode="auto">
          <a:xfrm>
            <a:off x="5562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CWP2</a:t>
            </a:r>
          </a:p>
        </p:txBody>
      </p:sp>
      <p:sp>
        <p:nvSpPr>
          <p:cNvPr id="55" name="Rechteck 54"/>
          <p:cNvSpPr/>
          <p:nvPr/>
        </p:nvSpPr>
        <p:spPr bwMode="auto">
          <a:xfrm>
            <a:off x="6324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CWP3</a:t>
            </a:r>
          </a:p>
        </p:txBody>
      </p:sp>
      <p:sp>
        <p:nvSpPr>
          <p:cNvPr id="56" name="Rechteck 55"/>
          <p:cNvSpPr/>
          <p:nvPr/>
        </p:nvSpPr>
        <p:spPr bwMode="auto">
          <a:xfrm>
            <a:off x="7086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CWP4</a:t>
            </a:r>
          </a:p>
        </p:txBody>
      </p:sp>
      <p:sp>
        <p:nvSpPr>
          <p:cNvPr id="57" name="Rechteck 56"/>
          <p:cNvSpPr/>
          <p:nvPr/>
        </p:nvSpPr>
        <p:spPr bwMode="auto">
          <a:xfrm>
            <a:off x="7848600" y="3048000"/>
            <a:ext cx="685800" cy="228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a:defRPr/>
            </a:pPr>
            <a:r>
              <a:rPr lang="de-DE" sz="1000" dirty="0">
                <a:latin typeface="Arial" pitchFamily="34" charset="0"/>
              </a:rPr>
              <a:t>CWP5</a:t>
            </a:r>
          </a:p>
        </p:txBody>
      </p:sp>
      <p:sp>
        <p:nvSpPr>
          <p:cNvPr id="66" name="Pfeil nach unten 65">
            <a:hlinkClick r:id="rId8" action="ppaction://hlinksldjump"/>
          </p:cNvPr>
          <p:cNvSpPr>
            <a:spLocks noChangeArrowheads="1"/>
          </p:cNvSpPr>
          <p:nvPr/>
        </p:nvSpPr>
        <p:spPr bwMode="auto">
          <a:xfrm rot="2020283">
            <a:off x="3076575" y="3381375"/>
            <a:ext cx="228600" cy="228600"/>
          </a:xfrm>
          <a:prstGeom prst="downArrow">
            <a:avLst>
              <a:gd name="adj1" fmla="val 50000"/>
              <a:gd name="adj2" fmla="val 50000"/>
            </a:avLst>
          </a:prstGeom>
          <a:solidFill>
            <a:srgbClr val="C00000"/>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de-DE" altLang="de-DE"/>
          </a:p>
        </p:txBody>
      </p:sp>
      <p:sp>
        <p:nvSpPr>
          <p:cNvPr id="75" name="Rectangle 11"/>
          <p:cNvSpPr txBox="1">
            <a:spLocks noChangeArrowheads="1"/>
          </p:cNvSpPr>
          <p:nvPr/>
        </p:nvSpPr>
        <p:spPr bwMode="auto">
          <a:xfrm>
            <a:off x="609600" y="5486400"/>
            <a:ext cx="7315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66700" indent="-266700" algn="l" rtl="0" eaLnBrk="0" fontAlgn="base" hangingPunct="0">
              <a:spcBef>
                <a:spcPct val="20000"/>
              </a:spcBef>
              <a:spcAft>
                <a:spcPct val="0"/>
              </a:spcAft>
              <a:buClr>
                <a:srgbClr val="FF0000"/>
              </a:buClr>
              <a:buSzPct val="150000"/>
              <a:buFont typeface="Arial" pitchFamily="34" charset="0"/>
              <a:buChar char="•"/>
              <a:defRPr sz="2000">
                <a:solidFill>
                  <a:schemeClr val="tx1"/>
                </a:solidFill>
                <a:latin typeface="+mn-lt"/>
                <a:ea typeface="+mn-ea"/>
                <a:cs typeface="+mn-cs"/>
              </a:defRPr>
            </a:lvl1pPr>
            <a:lvl2pPr marL="617538" indent="-171450" algn="l" rtl="0" eaLnBrk="0" fontAlgn="base" hangingPunct="0">
              <a:spcBef>
                <a:spcPct val="20000"/>
              </a:spcBef>
              <a:spcAft>
                <a:spcPct val="0"/>
              </a:spcAft>
              <a:buClr>
                <a:srgbClr val="FF0000"/>
              </a:buClr>
              <a:buSzPct val="110000"/>
              <a:buFont typeface="Arial" pitchFamily="34" charset="0"/>
              <a:buChar char="•"/>
              <a:defRPr sz="1700">
                <a:solidFill>
                  <a:schemeClr val="tx1"/>
                </a:solidFill>
                <a:latin typeface="+mn-lt"/>
              </a:defRPr>
            </a:lvl2pPr>
            <a:lvl3pPr marL="969963" indent="-173038" algn="l" rtl="0" eaLnBrk="0" fontAlgn="base" hangingPunct="0">
              <a:spcBef>
                <a:spcPct val="20000"/>
              </a:spcBef>
              <a:spcAft>
                <a:spcPct val="0"/>
              </a:spcAft>
              <a:buClr>
                <a:srgbClr val="FF0000"/>
              </a:buClr>
              <a:buSzPct val="105000"/>
              <a:buFont typeface="Arial" pitchFamily="34" charset="0"/>
              <a:buChar char="•"/>
              <a:defRPr sz="1500">
                <a:solidFill>
                  <a:schemeClr val="tx1"/>
                </a:solidFill>
                <a:latin typeface="+mn-lt"/>
              </a:defRPr>
            </a:lvl3pPr>
            <a:lvl4pPr marL="1333500"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4pPr>
            <a:lvl5pPr marL="1697038" indent="-184150" algn="l" rtl="0" eaLnBrk="0" fontAlgn="base" hangingPunct="0">
              <a:spcBef>
                <a:spcPct val="20000"/>
              </a:spcBef>
              <a:spcAft>
                <a:spcPct val="0"/>
              </a:spcAft>
              <a:buClr>
                <a:srgbClr val="FF0000"/>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eaLnBrk="1" hangingPunct="1">
              <a:buFont typeface="Arial" pitchFamily="34" charset="0"/>
              <a:buNone/>
              <a:defRPr/>
            </a:pPr>
            <a:r>
              <a:rPr lang="en-US" altLang="de-DE" kern="0" dirty="0" smtClean="0"/>
              <a:t>ATMOS Facility DLR Braunschweig</a:t>
            </a:r>
          </a:p>
        </p:txBody>
      </p:sp>
      <p:sp>
        <p:nvSpPr>
          <p:cNvPr id="21563" name="Textfeld 77"/>
          <p:cNvSpPr txBox="1">
            <a:spLocks noChangeArrowheads="1"/>
          </p:cNvSpPr>
          <p:nvPr/>
        </p:nvSpPr>
        <p:spPr bwMode="auto">
          <a:xfrm>
            <a:off x="1285875" y="990600"/>
            <a:ext cx="690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a:t>Briefing / De-Briefing / SMP Observation</a:t>
            </a:r>
          </a:p>
        </p:txBody>
      </p:sp>
      <p:pic>
        <p:nvPicPr>
          <p:cNvPr id="63" name="MVI_5135_SMPLiveObserver.MOV">
            <a:hlinkClick r:id="" action="ppaction://media"/>
          </p:cNvPr>
          <p:cNvPicPr>
            <a:picLocks noRot="1" noChangeAspect="1"/>
          </p:cNvPicPr>
          <p:nvPr>
            <a:videoFile r:link="rId1"/>
          </p:nvPr>
        </p:nvPicPr>
        <p:blipFill>
          <a:blip r:embed="rId9"/>
          <a:stretch>
            <a:fillRect/>
          </a:stretch>
        </p:blipFill>
        <p:spPr>
          <a:xfrm>
            <a:off x="341283" y="1428736"/>
            <a:ext cx="8636061" cy="4857784"/>
          </a:xfrm>
          <a:prstGeom prst="rect">
            <a:avLst/>
          </a:prstGeom>
        </p:spPr>
      </p:pic>
      <p:pic>
        <p:nvPicPr>
          <p:cNvPr id="64" name="Grafik 6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4282" y="1357298"/>
            <a:ext cx="87947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ooter Placeholder 3"/>
          <p:cNvSpPr txBox="1">
            <a:spLocks/>
          </p:cNvSpPr>
          <p:nvPr/>
        </p:nvSpPr>
        <p:spPr bwMode="auto">
          <a:xfrm rot="16200000">
            <a:off x="-796132" y="4987132"/>
            <a:ext cx="1839913"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8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l"/>
            <a:r>
              <a:rPr lang="en-US" altLang="de-DE" sz="900" smtClean="0">
                <a:cs typeface="Arial" charset="0"/>
              </a:rPr>
              <a:t>© Gamma. All rights reserved</a:t>
            </a:r>
            <a:endParaRPr lang="en-US" altLang="de-DE" sz="900" dirty="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nodeType="afterGroup">
                            <p:stCondLst>
                              <p:cond delay="500"/>
                            </p:stCondLst>
                            <p:childTnLst>
                              <p:par>
                                <p:cTn id="9" presetID="10" presetClass="exit" presetSubtype="0" fill="hold" grpId="1" nodeType="afterEffect">
                                  <p:stCondLst>
                                    <p:cond delay="0"/>
                                  </p:stCondLst>
                                  <p:childTnLst>
                                    <p:animEffect transition="out" filter="fade">
                                      <p:cBhvr>
                                        <p:cTn id="10" dur="500"/>
                                        <p:tgtEl>
                                          <p:spTgt spid="66"/>
                                        </p:tgtEl>
                                      </p:cBhvr>
                                    </p:animEffect>
                                    <p:set>
                                      <p:cBhvr>
                                        <p:cTn id="11" dur="1" fill="hold">
                                          <p:stCondLst>
                                            <p:cond delay="499"/>
                                          </p:stCondLst>
                                        </p:cTn>
                                        <p:tgtEl>
                                          <p:spTgt spid="66"/>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par>
                          <p:cTn id="16" fill="hold" nodeType="afterGroup">
                            <p:stCondLst>
                              <p:cond delay="1500"/>
                            </p:stCondLst>
                            <p:childTnLst>
                              <p:par>
                                <p:cTn id="17" presetID="10" presetClass="exit" presetSubtype="0" fill="hold" grpId="3" nodeType="afterEffect">
                                  <p:stCondLst>
                                    <p:cond delay="0"/>
                                  </p:stCondLst>
                                  <p:childTnLst>
                                    <p:animEffect transition="out" filter="fade">
                                      <p:cBhvr>
                                        <p:cTn id="18" dur="500"/>
                                        <p:tgtEl>
                                          <p:spTgt spid="66"/>
                                        </p:tgtEl>
                                      </p:cBhvr>
                                    </p:animEffect>
                                    <p:set>
                                      <p:cBhvr>
                                        <p:cTn id="19" dur="1" fill="hold">
                                          <p:stCondLst>
                                            <p:cond delay="499"/>
                                          </p:stCondLst>
                                        </p:cTn>
                                        <p:tgtEl>
                                          <p:spTgt spid="66"/>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2000"/>
                                        <p:tgtEl>
                                          <p:spTgt spid="63"/>
                                        </p:tgtEl>
                                      </p:cBhvr>
                                    </p:animEffect>
                                  </p:childTnLst>
                                </p:cTn>
                              </p:par>
                              <p:par>
                                <p:cTn id="29" presetID="1" presetClass="mediacall" presetSubtype="0" fill="hold" nodeType="withEffect">
                                  <p:stCondLst>
                                    <p:cond delay="0"/>
                                  </p:stCondLst>
                                  <p:childTnLst>
                                    <p:cmd type="call" cmd="playFrom(0.0)">
                                      <p:cBhvr>
                                        <p:cTn id="30" dur="14080" fill="hold"/>
                                        <p:tgtEl>
                                          <p:spTgt spid="63"/>
                                        </p:tgtEl>
                                      </p:cBhvr>
                                    </p:cmd>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3"/>
                                        </p:tgtEl>
                                        <p:attrNameLst>
                                          <p:attrName>style.visibility</p:attrName>
                                        </p:attrNameLst>
                                      </p:cBhvr>
                                      <p:to>
                                        <p:strVal val="hidden"/>
                                      </p:to>
                                    </p:set>
                                    <p:cmd type="call" cmd="stop">
                                      <p:cBhvr>
                                        <p:cTn id="35" dur="1">
                                          <p:stCondLst>
                                            <p:cond delay="0"/>
                                          </p:stCondLst>
                                        </p:cTn>
                                        <p:tgtEl>
                                          <p:spTgt spid="63"/>
                                        </p:tgtEl>
                                      </p:cBhvr>
                                    </p:cmd>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0" fill="hold" display="0">
                  <p:stCondLst>
                    <p:cond delay="indefinite"/>
                  </p:stCondLst>
                  <p:endCondLst>
                    <p:cond evt="onNext" delay="0">
                      <p:tgtEl>
                        <p:sldTgt/>
                      </p:tgtEl>
                    </p:cond>
                    <p:cond evt="onPrev" delay="0">
                      <p:tgtEl>
                        <p:sldTgt/>
                      </p:tgtEl>
                    </p:cond>
                  </p:endCondLst>
                </p:cTn>
                <p:tgtEl>
                  <p:spTgt spid="63"/>
                </p:tgtEl>
              </p:cMediaNode>
            </p:video>
          </p:childTnLst>
        </p:cTn>
      </p:par>
    </p:tnLst>
    <p:bldLst>
      <p:bldP spid="66" grpId="0" animBg="1"/>
      <p:bldP spid="66" grpId="1" animBg="1"/>
      <p:bldP spid="66" grpId="2" animBg="1"/>
      <p:bldP spid="66" grpId="3" animBg="1"/>
      <p:bldP spid="66" grpId="4" animBg="1"/>
    </p:bldLst>
  </p:timing>
</p:sld>
</file>

<file path=ppt/theme/theme1.xml><?xml version="1.0" encoding="utf-8"?>
<a:theme xmlns:a="http://schemas.openxmlformats.org/drawingml/2006/main" name="Default Design">
  <a:themeElements>
    <a:clrScheme name="Default Design 14">
      <a:dk1>
        <a:srgbClr val="50555A"/>
      </a:dk1>
      <a:lt1>
        <a:srgbClr val="FFFFFF"/>
      </a:lt1>
      <a:dk2>
        <a:srgbClr val="000000"/>
      </a:dk2>
      <a:lt2>
        <a:srgbClr val="808080"/>
      </a:lt2>
      <a:accent1>
        <a:srgbClr val="B4B4B4"/>
      </a:accent1>
      <a:accent2>
        <a:srgbClr val="333399"/>
      </a:accent2>
      <a:accent3>
        <a:srgbClr val="FFFFFF"/>
      </a:accent3>
      <a:accent4>
        <a:srgbClr val="43474C"/>
      </a:accent4>
      <a:accent5>
        <a:srgbClr val="D6D6D6"/>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D4D4D"/>
        </a:dk1>
        <a:lt1>
          <a:srgbClr val="FFFFFF"/>
        </a:lt1>
        <a:dk2>
          <a:srgbClr val="000000"/>
        </a:dk2>
        <a:lt2>
          <a:srgbClr val="808080"/>
        </a:lt2>
        <a:accent1>
          <a:srgbClr val="B4B4B4"/>
        </a:accent1>
        <a:accent2>
          <a:srgbClr val="333399"/>
        </a:accent2>
        <a:accent3>
          <a:srgbClr val="FFFFFF"/>
        </a:accent3>
        <a:accent4>
          <a:srgbClr val="404040"/>
        </a:accent4>
        <a:accent5>
          <a:srgbClr val="D6D6D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50555A"/>
        </a:dk1>
        <a:lt1>
          <a:srgbClr val="FFFFFF"/>
        </a:lt1>
        <a:dk2>
          <a:srgbClr val="000000"/>
        </a:dk2>
        <a:lt2>
          <a:srgbClr val="808080"/>
        </a:lt2>
        <a:accent1>
          <a:srgbClr val="B4B4B4"/>
        </a:accent1>
        <a:accent2>
          <a:srgbClr val="333399"/>
        </a:accent2>
        <a:accent3>
          <a:srgbClr val="FFFFFF"/>
        </a:accent3>
        <a:accent4>
          <a:srgbClr val="43474C"/>
        </a:accent4>
        <a:accent5>
          <a:srgbClr val="D6D6D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TotalTime>
  <Words>1134</Words>
  <Application>Microsoft Office PowerPoint</Application>
  <PresentationFormat>Presentazione su schermo (4:3)</PresentationFormat>
  <Paragraphs>423</Paragraphs>
  <Slides>28</Slides>
  <Notes>23</Notes>
  <HiddenSlides>1</HiddenSlides>
  <MMClips>4</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28</vt:i4>
      </vt:variant>
    </vt:vector>
  </HeadingPairs>
  <TitlesOfParts>
    <vt:vector size="34" baseType="lpstr">
      <vt:lpstr>ＭＳ Ｐゴシック</vt:lpstr>
      <vt:lpstr>Arial</vt:lpstr>
      <vt:lpstr>MS Mincho</vt:lpstr>
      <vt:lpstr>Times New Roman</vt:lpstr>
      <vt:lpstr>Wingdings</vt:lpstr>
      <vt:lpstr>Default Design</vt:lpstr>
      <vt:lpstr>PI2 Validation Exercise</vt:lpstr>
      <vt:lpstr>Goal</vt:lpstr>
      <vt:lpstr>Storyline</vt:lpstr>
      <vt:lpstr>Involved Prototypes</vt:lpstr>
      <vt:lpstr>Involved Prototypes</vt:lpstr>
      <vt:lpstr>Locations</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A Glance Into the Validation Execution</vt:lpstr>
      <vt:lpstr>Presentazione standard di PowerPoint</vt:lpstr>
      <vt:lpstr>Getting Results</vt:lpstr>
      <vt:lpstr>Getting Results</vt:lpstr>
      <vt:lpstr>Getting Results</vt:lpstr>
      <vt:lpstr>Getting Results</vt:lpstr>
      <vt:lpstr>Results</vt:lpstr>
      <vt:lpstr>Summary</vt:lpstr>
      <vt:lpstr>Questions?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Centaroli Carlo</dc:creator>
  <cp:lastModifiedBy>Leonor Carolina Salas Parra</cp:lastModifiedBy>
  <cp:revision>184</cp:revision>
  <cp:lastPrinted>1601-01-01T00:00:00Z</cp:lastPrinted>
  <dcterms:created xsi:type="dcterms:W3CDTF">1601-01-01T00:00:00Z</dcterms:created>
  <dcterms:modified xsi:type="dcterms:W3CDTF">2017-11-27T11:42:01Z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